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370" r:id="rId3"/>
    <p:sldId id="257" r:id="rId4"/>
    <p:sldId id="371" r:id="rId5"/>
    <p:sldId id="258" r:id="rId6"/>
    <p:sldId id="268" r:id="rId7"/>
    <p:sldId id="307" r:id="rId8"/>
    <p:sldId id="272" r:id="rId9"/>
    <p:sldId id="301" r:id="rId10"/>
    <p:sldId id="303" r:id="rId11"/>
    <p:sldId id="304" r:id="rId12"/>
    <p:sldId id="327" r:id="rId13"/>
    <p:sldId id="290" r:id="rId14"/>
    <p:sldId id="374" r:id="rId15"/>
    <p:sldId id="305" r:id="rId16"/>
    <p:sldId id="308" r:id="rId17"/>
    <p:sldId id="260" r:id="rId18"/>
    <p:sldId id="302" r:id="rId19"/>
    <p:sldId id="306" r:id="rId20"/>
    <p:sldId id="261" r:id="rId21"/>
    <p:sldId id="263" r:id="rId22"/>
    <p:sldId id="274" r:id="rId23"/>
    <p:sldId id="265" r:id="rId24"/>
    <p:sldId id="266" r:id="rId25"/>
    <p:sldId id="276" r:id="rId26"/>
    <p:sldId id="373" r:id="rId27"/>
  </p:sldIdLst>
  <p:sldSz cx="18288000" cy="10287000"/>
  <p:notesSz cx="18288000" cy="10287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736" userDrawn="1">
          <p15:clr>
            <a:srgbClr val="A4A3A4"/>
          </p15:clr>
        </p15:guide>
        <p15:guide id="2" pos="21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adha" initials="a" lastIdx="1"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howGuides="1">
      <p:cViewPr>
        <p:scale>
          <a:sx n="1" d="2"/>
          <a:sy n="1" d="2"/>
        </p:scale>
        <p:origin x="0" y="0"/>
      </p:cViewPr>
      <p:guideLst>
        <p:guide orient="horz" pos="2736"/>
        <p:guide pos="2140"/>
      </p:guideLst>
    </p:cSldViewPr>
  </p:slide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1" Type="http://schemas.openxmlformats.org/officeDocument/2006/relationships/commentAuthors" Target="commentAuthors.xml"/><Relationship Id="rId30" Type="http://schemas.openxmlformats.org/officeDocument/2006/relationships/tableStyles" Target="tableStyles.xml"/><Relationship Id="rId3" Type="http://schemas.openxmlformats.org/officeDocument/2006/relationships/slide" Target="slides/slide1.xml"/><Relationship Id="rId29" Type="http://schemas.openxmlformats.org/officeDocument/2006/relationships/viewProps" Target="viewProps.xml"/><Relationship Id="rId28" Type="http://schemas.openxmlformats.org/officeDocument/2006/relationships/presProps" Target="presProps.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371600" y="3188970"/>
            <a:ext cx="15544800" cy="2160270"/>
          </a:xfrm>
          <a:prstGeom prst="rect">
            <a:avLst/>
          </a:prstGeom>
        </p:spPr>
        <p:txBody>
          <a:bodyPr wrap="square" lIns="0" tIns="0" rIns="0" bIns="0">
            <a:spAutoFit/>
          </a:bodyPr>
          <a:lstStyle>
            <a:lvl1pPr>
              <a:defRPr/>
            </a:lvl1pPr>
          </a:lstStyle>
          <a:p/>
        </p:txBody>
      </p:sp>
      <p:sp>
        <p:nvSpPr>
          <p:cNvPr id="3" name="Holder 3"/>
          <p:cNvSpPr>
            <a:spLocks noGrp="1"/>
          </p:cNvSpPr>
          <p:nvPr>
            <p:ph type="subTitle" idx="4"/>
          </p:nvPr>
        </p:nvSpPr>
        <p:spPr>
          <a:xfrm>
            <a:off x="2743200" y="5760720"/>
            <a:ext cx="12801600" cy="2571750"/>
          </a:xfrm>
          <a:prstGeom prst="rect">
            <a:avLst/>
          </a:prstGeom>
        </p:spPr>
        <p:txBody>
          <a:bodyPr wrap="square" lIns="0" tIns="0" rIns="0" bIns="0">
            <a:spAutoFit/>
          </a:bodyPr>
          <a:lstStyle>
            <a:lvl1pPr>
              <a:defRPr/>
            </a:lvl1pPr>
          </a:lstStyle>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f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500" b="1" i="0">
                <a:solidFill>
                  <a:srgbClr val="1736B1"/>
                </a:solidFill>
                <a:latin typeface="Trebuchet MS" panose="020B0603020202020204"/>
                <a:cs typeface="Trebuchet MS" panose="020B0603020202020204"/>
              </a:defRPr>
            </a:lvl1pPr>
          </a:lstStyle>
          <a:p/>
        </p:txBody>
      </p:sp>
      <p:sp>
        <p:nvSpPr>
          <p:cNvPr id="3" name="Holder 3"/>
          <p:cNvSpPr>
            <a:spLocks noGrp="1"/>
          </p:cNvSpPr>
          <p:nvPr>
            <p:ph type="body" idx="1"/>
          </p:nvPr>
        </p:nvSpPr>
        <p:spPr/>
        <p:txBody>
          <a:bodyPr lIns="0" tIns="0" rIns="0" bIns="0"/>
          <a:lstStyle>
            <a:lvl1pPr>
              <a:defRPr/>
            </a:lvl1pPr>
          </a:lstStyle>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f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500" b="1" i="0">
                <a:solidFill>
                  <a:srgbClr val="1736B1"/>
                </a:solidFill>
                <a:latin typeface="Trebuchet MS" panose="020B0603020202020204"/>
                <a:cs typeface="Trebuchet MS" panose="020B0603020202020204"/>
              </a:defRPr>
            </a:lvl1pPr>
          </a:lstStyle>
          <a:p/>
        </p:txBody>
      </p:sp>
      <p:sp>
        <p:nvSpPr>
          <p:cNvPr id="3" name="Holder 3"/>
          <p:cNvSpPr>
            <a:spLocks noGrp="1"/>
          </p:cNvSpPr>
          <p:nvPr>
            <p:ph sz="half" idx="2"/>
          </p:nvPr>
        </p:nvSpPr>
        <p:spPr>
          <a:xfrm>
            <a:off x="914400" y="2366010"/>
            <a:ext cx="7955280" cy="6789420"/>
          </a:xfrm>
          <a:prstGeom prst="rect">
            <a:avLst/>
          </a:prstGeom>
        </p:spPr>
        <p:txBody>
          <a:bodyPr wrap="square" lIns="0" tIns="0" rIns="0" bIns="0">
            <a:spAutoFit/>
          </a:bodyPr>
          <a:lstStyle>
            <a:lvl1pPr>
              <a:defRPr/>
            </a:lvl1pPr>
          </a:lstStyle>
          <a:p/>
        </p:txBody>
      </p:sp>
      <p:sp>
        <p:nvSpPr>
          <p:cNvPr id="4" name="Holder 4"/>
          <p:cNvSpPr>
            <a:spLocks noGrp="1"/>
          </p:cNvSpPr>
          <p:nvPr>
            <p:ph sz="half" idx="3"/>
          </p:nvPr>
        </p:nvSpPr>
        <p:spPr>
          <a:xfrm>
            <a:off x="9418320" y="2366010"/>
            <a:ext cx="7955280" cy="6789420"/>
          </a:xfrm>
          <a:prstGeom prst="rect">
            <a:avLst/>
          </a:prstGeom>
        </p:spPr>
        <p:txBody>
          <a:bodyPr wrap="square" lIns="0" tIns="0" rIns="0" bIns="0">
            <a:spAutoFit/>
          </a:bodyPr>
          <a:lstStyle>
            <a:lvl1pPr>
              <a:defRPr/>
            </a:lvl1pPr>
          </a:lstStyle>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f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showMasterSp="0">
  <p:cSld name="Title Only">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680652" y="9515876"/>
            <a:ext cx="16927195" cy="771525"/>
          </a:xfrm>
          <a:custGeom>
            <a:avLst/>
            <a:gdLst/>
            <a:ahLst/>
            <a:cxnLst/>
            <a:rect l="l" t="t" r="r" b="b"/>
            <a:pathLst>
              <a:path w="16927195" h="771525">
                <a:moveTo>
                  <a:pt x="16926694" y="771123"/>
                </a:moveTo>
                <a:lnTo>
                  <a:pt x="0" y="771123"/>
                </a:lnTo>
                <a:lnTo>
                  <a:pt x="445173" y="0"/>
                </a:lnTo>
                <a:lnTo>
                  <a:pt x="16481520" y="0"/>
                </a:lnTo>
                <a:lnTo>
                  <a:pt x="16926694" y="771123"/>
                </a:lnTo>
                <a:close/>
              </a:path>
            </a:pathLst>
          </a:custGeom>
          <a:solidFill>
            <a:srgbClr val="A066CB"/>
          </a:solidFill>
        </p:spPr>
        <p:txBody>
          <a:bodyPr wrap="square" lIns="0" tIns="0" rIns="0" bIns="0" rtlCol="0"/>
          <a:lstStyle/>
          <a:p/>
        </p:txBody>
      </p:sp>
      <p:pic>
        <p:nvPicPr>
          <p:cNvPr id="17" name="bg object 17"/>
          <p:cNvPicPr/>
          <p:nvPr/>
        </p:nvPicPr>
        <p:blipFill>
          <a:blip r:embed="rId2" cstate="print"/>
          <a:stretch>
            <a:fillRect/>
          </a:stretch>
        </p:blipFill>
        <p:spPr>
          <a:xfrm>
            <a:off x="8106212" y="1490077"/>
            <a:ext cx="9674724" cy="5549191"/>
          </a:xfrm>
          <a:prstGeom prst="rect">
            <a:avLst/>
          </a:prstGeom>
        </p:spPr>
      </p:pic>
      <p:sp>
        <p:nvSpPr>
          <p:cNvPr id="2" name="Holder 2"/>
          <p:cNvSpPr>
            <a:spLocks noGrp="1"/>
          </p:cNvSpPr>
          <p:nvPr>
            <p:ph type="title"/>
          </p:nvPr>
        </p:nvSpPr>
        <p:spPr/>
        <p:txBody>
          <a:bodyPr lIns="0" tIns="0" rIns="0" bIns="0"/>
          <a:lstStyle>
            <a:lvl1pPr>
              <a:defRPr sz="3500" b="1" i="0">
                <a:solidFill>
                  <a:srgbClr val="1736B1"/>
                </a:solidFill>
                <a:latin typeface="Trebuchet MS" panose="020B0603020202020204"/>
                <a:cs typeface="Trebuchet MS" panose="020B0603020202020204"/>
              </a:defRPr>
            </a:lvl1pPr>
          </a:lstStyle>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f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f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2709257" y="1583726"/>
            <a:ext cx="12869485" cy="1623060"/>
          </a:xfrm>
          <a:prstGeom prst="rect">
            <a:avLst/>
          </a:prstGeom>
        </p:spPr>
        <p:txBody>
          <a:bodyPr wrap="square" lIns="0" tIns="0" rIns="0" bIns="0">
            <a:spAutoFit/>
          </a:bodyPr>
          <a:lstStyle>
            <a:lvl1pPr>
              <a:defRPr sz="3500" b="1" i="0">
                <a:solidFill>
                  <a:srgbClr val="1736B1"/>
                </a:solidFill>
                <a:latin typeface="Trebuchet MS" panose="020B0603020202020204"/>
                <a:cs typeface="Trebuchet MS" panose="020B0603020202020204"/>
              </a:defRPr>
            </a:lvl1pPr>
          </a:lstStyle>
          <a:p/>
        </p:txBody>
      </p:sp>
      <p:sp>
        <p:nvSpPr>
          <p:cNvPr id="3" name="Holder 3"/>
          <p:cNvSpPr>
            <a:spLocks noGrp="1"/>
          </p:cNvSpPr>
          <p:nvPr>
            <p:ph type="body" idx="1"/>
          </p:nvPr>
        </p:nvSpPr>
        <p:spPr>
          <a:xfrm>
            <a:off x="914400" y="2366010"/>
            <a:ext cx="16459200" cy="6789420"/>
          </a:xfrm>
          <a:prstGeom prst="rect">
            <a:avLst/>
          </a:prstGeom>
        </p:spPr>
        <p:txBody>
          <a:bodyPr wrap="square" lIns="0" tIns="0" rIns="0" bIns="0">
            <a:spAutoFit/>
          </a:bodyPr>
          <a:lstStyle>
            <a:lvl1pPr>
              <a:defRPr/>
            </a:lvl1pPr>
          </a:lstStyle>
          <a:p/>
        </p:txBody>
      </p:sp>
      <p:sp>
        <p:nvSpPr>
          <p:cNvPr id="4" name="Holder 4"/>
          <p:cNvSpPr>
            <a:spLocks noGrp="1"/>
          </p:cNvSpPr>
          <p:nvPr>
            <p:ph type="ftr" sz="quarter" idx="5"/>
          </p:nvPr>
        </p:nvSpPr>
        <p:spPr>
          <a:xfrm>
            <a:off x="6217920" y="9566910"/>
            <a:ext cx="5852160" cy="514350"/>
          </a:xfrm>
          <a:prstGeom prst="rect">
            <a:avLst/>
          </a:prstGeom>
        </p:spPr>
        <p:txBody>
          <a:bodyPr wrap="square" lIns="0" tIns="0" rIns="0" bIns="0">
            <a:spAutoFit/>
          </a:bodyPr>
          <a:lstStyle>
            <a:lvl1pPr algn="ctr">
              <a:defRPr>
                <a:solidFill>
                  <a:schemeClr val="tx1">
                    <a:tint val="75000"/>
                  </a:schemeClr>
                </a:solidFill>
              </a:defRPr>
            </a:lvl1pPr>
          </a:lstStyle>
          <a:p/>
        </p:txBody>
      </p:sp>
      <p:sp>
        <p:nvSpPr>
          <p:cNvPr id="5" name="Holder 5"/>
          <p:cNvSpPr>
            <a:spLocks noGrp="1"/>
          </p:cNvSpPr>
          <p:nvPr>
            <p:ph type="dt" sz="half" idx="6"/>
          </p:nvPr>
        </p:nvSpPr>
        <p:spPr>
          <a:xfrm>
            <a:off x="914400" y="9566910"/>
            <a:ext cx="4206240" cy="51435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fld>
            <a:endParaRPr lang="en-US"/>
          </a:p>
        </p:txBody>
      </p:sp>
      <p:sp>
        <p:nvSpPr>
          <p:cNvPr id="6" name="Holder 6"/>
          <p:cNvSpPr>
            <a:spLocks noGrp="1"/>
          </p:cNvSpPr>
          <p:nvPr>
            <p:ph type="sldNum" sz="quarter" idx="7"/>
          </p:nvPr>
        </p:nvSpPr>
        <p:spPr>
          <a:xfrm>
            <a:off x="13167361" y="9566910"/>
            <a:ext cx="4206240" cy="51435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rPr/>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slideLayout" Target="../slideLayouts/slideLayout5.xml"/><Relationship Id="rId5" Type="http://schemas.openxmlformats.org/officeDocument/2006/relationships/image" Target="../media/image6.png"/><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7.png"/></Relationships>
</file>

<file path=ppt/slides/_rels/slide11.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image" Target="../media/image28.png"/></Relationships>
</file>

<file path=ppt/slides/_rels/slide12.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image" Target="../media/image34.jpeg"/><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image" Target="../media/image31.jpe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36.png"/><Relationship Id="rId1" Type="http://schemas.openxmlformats.org/officeDocument/2006/relationships/image" Target="../media/image35.png"/></Relationships>
</file>

<file path=ppt/slides/_rels/slide14.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image" Target="../media/image37.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40.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42.png"/><Relationship Id="rId1" Type="http://schemas.openxmlformats.org/officeDocument/2006/relationships/image" Target="../media/image41.png"/></Relationships>
</file>

<file path=ppt/slides/_rels/slide17.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40.png"/><Relationship Id="rId2" Type="http://schemas.openxmlformats.org/officeDocument/2006/relationships/image" Target="../media/image44.png"/><Relationship Id="rId1" Type="http://schemas.openxmlformats.org/officeDocument/2006/relationships/image" Target="../media/image43.png"/></Relationships>
</file>

<file path=ppt/slides/_rels/slide18.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image" Target="../media/image48.jpeg"/><Relationship Id="rId3" Type="http://schemas.openxmlformats.org/officeDocument/2006/relationships/image" Target="../media/image47.jpeg"/><Relationship Id="rId2" Type="http://schemas.openxmlformats.org/officeDocument/2006/relationships/image" Target="../media/image46.jpeg"/><Relationship Id="rId1" Type="http://schemas.openxmlformats.org/officeDocument/2006/relationships/image" Target="../media/image4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52.png"/><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image" Target="../media/image4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9" Type="http://schemas.openxmlformats.org/officeDocument/2006/relationships/image" Target="../media/image15.png"/><Relationship Id="rId8" Type="http://schemas.openxmlformats.org/officeDocument/2006/relationships/image" Target="../media/image14.png"/><Relationship Id="rId7" Type="http://schemas.openxmlformats.org/officeDocument/2006/relationships/image" Target="../media/image13.jpeg"/><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jpeg"/><Relationship Id="rId3" Type="http://schemas.openxmlformats.org/officeDocument/2006/relationships/image" Target="../media/image9.png"/><Relationship Id="rId2" Type="http://schemas.openxmlformats.org/officeDocument/2006/relationships/image" Target="../media/image8.png"/><Relationship Id="rId19" Type="http://schemas.openxmlformats.org/officeDocument/2006/relationships/slideLayout" Target="../slideLayouts/slideLayout3.xml"/><Relationship Id="rId18" Type="http://schemas.openxmlformats.org/officeDocument/2006/relationships/image" Target="../media/image24.png"/><Relationship Id="rId17" Type="http://schemas.openxmlformats.org/officeDocument/2006/relationships/image" Target="../media/image23.jpeg"/><Relationship Id="rId16" Type="http://schemas.openxmlformats.org/officeDocument/2006/relationships/image" Target="../media/image22.png"/><Relationship Id="rId15" Type="http://schemas.openxmlformats.org/officeDocument/2006/relationships/image" Target="../media/image21.jpeg"/><Relationship Id="rId14" Type="http://schemas.openxmlformats.org/officeDocument/2006/relationships/image" Target="../media/image20.png"/><Relationship Id="rId13" Type="http://schemas.openxmlformats.org/officeDocument/2006/relationships/image" Target="../media/image19.png"/><Relationship Id="rId12" Type="http://schemas.openxmlformats.org/officeDocument/2006/relationships/image" Target="../media/image18.png"/><Relationship Id="rId11" Type="http://schemas.openxmlformats.org/officeDocument/2006/relationships/image" Target="../media/image17.jpeg"/><Relationship Id="rId10" Type="http://schemas.openxmlformats.org/officeDocument/2006/relationships/image" Target="../media/image16.png"/><Relationship Id="rId1"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26.png"/><Relationship Id="rId1"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mietfulllogo"/>
          <p:cNvPicPr>
            <a:picLocks noChangeAspect="1"/>
          </p:cNvPicPr>
          <p:nvPr/>
        </p:nvPicPr>
        <p:blipFill>
          <a:blip r:embed="rId1"/>
          <a:stretch>
            <a:fillRect/>
          </a:stretch>
        </p:blipFill>
        <p:spPr>
          <a:xfrm>
            <a:off x="6501245" y="1496291"/>
            <a:ext cx="5286375" cy="1864360"/>
          </a:xfrm>
          <a:prstGeom prst="rect">
            <a:avLst/>
          </a:prstGeom>
        </p:spPr>
      </p:pic>
      <p:sp>
        <p:nvSpPr>
          <p:cNvPr id="14" name="Text Box 13"/>
          <p:cNvSpPr txBox="1"/>
          <p:nvPr/>
        </p:nvSpPr>
        <p:spPr>
          <a:xfrm>
            <a:off x="550718" y="6050971"/>
            <a:ext cx="17189450" cy="645160"/>
          </a:xfrm>
          <a:prstGeom prst="rect">
            <a:avLst/>
          </a:prstGeom>
          <a:noFill/>
        </p:spPr>
        <p:txBody>
          <a:bodyPr wrap="square" lIns="91440" tIns="45720" rIns="91440" bIns="45720" rtlCol="0" anchor="t">
            <a:spAutoFit/>
          </a:bodyPr>
          <a:lstStyle/>
          <a:p>
            <a:pPr algn="ctr"/>
            <a:r>
              <a:rPr lang="en-US" altLang="en-IN" sz="3600" b="1" spc="20">
                <a:solidFill>
                  <a:srgbClr val="000000"/>
                </a:solidFill>
                <a:latin typeface="Times New Roman" panose="02020603050405020304"/>
                <a:cs typeface="Times New Roman" panose="02020603050405020304"/>
                <a:sym typeface="+mn-ea"/>
              </a:rPr>
              <a:t>Intrusion Detection </a:t>
            </a:r>
            <a:r>
              <a:rPr lang="en-IN" altLang="en-US" sz="3600" b="1" spc="20">
                <a:solidFill>
                  <a:srgbClr val="000000"/>
                </a:solidFill>
                <a:latin typeface="Times New Roman" panose="02020603050405020304"/>
                <a:cs typeface="Times New Roman" panose="02020603050405020304"/>
                <a:sym typeface="+mn-ea"/>
              </a:rPr>
              <a:t>Framework using SOTA Threat Mitigation Methods   </a:t>
            </a:r>
            <a:endParaRPr lang="en-IN" altLang="en-US" sz="3600" b="1" spc="20">
              <a:solidFill>
                <a:srgbClr val="000000"/>
              </a:solidFill>
              <a:latin typeface="Times New Roman" panose="02020603050405020304"/>
              <a:cs typeface="Times New Roman" panose="02020603050405020304"/>
              <a:sym typeface="+mn-ea"/>
            </a:endParaRPr>
          </a:p>
        </p:txBody>
      </p:sp>
      <p:sp>
        <p:nvSpPr>
          <p:cNvPr id="21" name="object 8"/>
          <p:cNvSpPr/>
          <p:nvPr/>
        </p:nvSpPr>
        <p:spPr>
          <a:xfrm>
            <a:off x="15496623" y="9092045"/>
            <a:ext cx="2790190" cy="2392045"/>
          </a:xfrm>
          <a:custGeom>
            <a:avLst/>
            <a:gdLst/>
            <a:ahLst/>
            <a:cxnLst/>
            <a:rect l="l" t="t" r="r" b="b"/>
            <a:pathLst>
              <a:path w="2790190" h="2392045">
                <a:moveTo>
                  <a:pt x="2092932" y="2391936"/>
                </a:moveTo>
                <a:lnTo>
                  <a:pt x="697032" y="2391936"/>
                </a:lnTo>
                <a:lnTo>
                  <a:pt x="0" y="1186689"/>
                </a:lnTo>
                <a:lnTo>
                  <a:pt x="684863" y="0"/>
                </a:lnTo>
                <a:lnTo>
                  <a:pt x="2105100" y="0"/>
                </a:lnTo>
                <a:lnTo>
                  <a:pt x="2789864" y="1186690"/>
                </a:lnTo>
                <a:lnTo>
                  <a:pt x="2092932" y="2391936"/>
                </a:lnTo>
                <a:close/>
              </a:path>
            </a:pathLst>
          </a:custGeom>
          <a:solidFill>
            <a:srgbClr val="86C7EC"/>
          </a:solidFill>
        </p:spPr>
        <p:txBody>
          <a:bodyPr wrap="square" lIns="0" tIns="0" rIns="0" bIns="0" rtlCol="0"/>
          <a:lstStyle/>
          <a:p/>
        </p:txBody>
      </p:sp>
      <p:pic>
        <p:nvPicPr>
          <p:cNvPr id="3" name="Picture 3" descr="Shape&#10;&#10;Description automatically generated"/>
          <p:cNvPicPr>
            <a:picLocks noChangeAspect="1"/>
          </p:cNvPicPr>
          <p:nvPr/>
        </p:nvPicPr>
        <p:blipFill>
          <a:blip r:embed="rId2"/>
          <a:stretch>
            <a:fillRect/>
          </a:stretch>
        </p:blipFill>
        <p:spPr>
          <a:xfrm>
            <a:off x="0" y="3602"/>
            <a:ext cx="2743200" cy="2237232"/>
          </a:xfrm>
          <a:prstGeom prst="rect">
            <a:avLst/>
          </a:prstGeom>
        </p:spPr>
      </p:pic>
      <p:sp>
        <p:nvSpPr>
          <p:cNvPr id="4" name="object 8"/>
          <p:cNvSpPr/>
          <p:nvPr/>
        </p:nvSpPr>
        <p:spPr>
          <a:xfrm>
            <a:off x="3777" y="9092044"/>
            <a:ext cx="2790190" cy="2392045"/>
          </a:xfrm>
          <a:custGeom>
            <a:avLst/>
            <a:gdLst/>
            <a:ahLst/>
            <a:cxnLst/>
            <a:rect l="l" t="t" r="r" b="b"/>
            <a:pathLst>
              <a:path w="2790190" h="2392045">
                <a:moveTo>
                  <a:pt x="2092932" y="2391936"/>
                </a:moveTo>
                <a:lnTo>
                  <a:pt x="697032" y="2391936"/>
                </a:lnTo>
                <a:lnTo>
                  <a:pt x="0" y="1186689"/>
                </a:lnTo>
                <a:lnTo>
                  <a:pt x="684863" y="0"/>
                </a:lnTo>
                <a:lnTo>
                  <a:pt x="2105100" y="0"/>
                </a:lnTo>
                <a:lnTo>
                  <a:pt x="2789864" y="1186690"/>
                </a:lnTo>
                <a:lnTo>
                  <a:pt x="2092932" y="2391936"/>
                </a:lnTo>
                <a:close/>
              </a:path>
            </a:pathLst>
          </a:custGeom>
          <a:solidFill>
            <a:srgbClr val="86C7EC"/>
          </a:solidFill>
        </p:spPr>
        <p:txBody>
          <a:bodyPr wrap="square" lIns="0" tIns="0" rIns="0" bIns="0" rtlCol="0"/>
          <a:lstStyle/>
          <a:p/>
        </p:txBody>
      </p:sp>
      <p:pic>
        <p:nvPicPr>
          <p:cNvPr id="5" name="Picture 3" descr="Shape&#10;&#10;Description automatically generated"/>
          <p:cNvPicPr>
            <a:picLocks noChangeAspect="1"/>
          </p:cNvPicPr>
          <p:nvPr/>
        </p:nvPicPr>
        <p:blipFill>
          <a:blip r:embed="rId2"/>
          <a:stretch>
            <a:fillRect/>
          </a:stretch>
        </p:blipFill>
        <p:spPr>
          <a:xfrm flipH="1">
            <a:off x="15544799" y="3602"/>
            <a:ext cx="2743200" cy="2237232"/>
          </a:xfrm>
          <a:prstGeom prst="rect">
            <a:avLst/>
          </a:prstGeom>
        </p:spPr>
      </p:pic>
      <p:sp>
        <p:nvSpPr>
          <p:cNvPr id="8" name="TextBox 7"/>
          <p:cNvSpPr txBox="1"/>
          <p:nvPr/>
        </p:nvSpPr>
        <p:spPr>
          <a:xfrm>
            <a:off x="6281304" y="3792682"/>
            <a:ext cx="5735781" cy="521970"/>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gn="ctr"/>
            <a:r>
              <a:rPr lang="en-IN" altLang="en-US" sz="2800" b="1">
                <a:latin typeface="Times New Roman" panose="02020603050405020304"/>
                <a:cs typeface="Times New Roman" panose="02020603050405020304"/>
              </a:rPr>
              <a:t>Major </a:t>
            </a:r>
            <a:r>
              <a:rPr lang="en-US" sz="2800" b="1">
                <a:latin typeface="Times New Roman" panose="02020603050405020304"/>
                <a:cs typeface="Times New Roman" panose="02020603050405020304"/>
              </a:rPr>
              <a:t>Project - COM-612</a:t>
            </a:r>
            <a:endParaRPr lang="en-US">
              <a:ea typeface="Calibri" panose="020F0502020204030204"/>
              <a:cs typeface="Calibri" panose="020F0502020204030204"/>
            </a:endParaRPr>
          </a:p>
        </p:txBody>
      </p:sp>
      <p:grpSp>
        <p:nvGrpSpPr>
          <p:cNvPr id="11" name="Group 10"/>
          <p:cNvGrpSpPr/>
          <p:nvPr/>
        </p:nvGrpSpPr>
        <p:grpSpPr>
          <a:xfrm>
            <a:off x="4760985" y="6983431"/>
            <a:ext cx="7147458" cy="768351"/>
            <a:chOff x="-1510393" y="8141275"/>
            <a:chExt cx="7147458" cy="768351"/>
          </a:xfrm>
        </p:grpSpPr>
        <p:sp>
          <p:nvSpPr>
            <p:cNvPr id="6" name="TextBox 5"/>
            <p:cNvSpPr txBox="1"/>
            <p:nvPr/>
          </p:nvSpPr>
          <p:spPr>
            <a:xfrm>
              <a:off x="-1510393" y="8141276"/>
              <a:ext cx="4840677" cy="768350"/>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gn="ctr"/>
              <a:r>
                <a:rPr lang="en-US" sz="2200" b="1">
                  <a:latin typeface="Times New Roman" panose="02020603050405020304"/>
                  <a:cs typeface="Times New Roman" panose="02020603050405020304"/>
                </a:rPr>
                <a:t> Aadhaar Koul(Team Leader</a:t>
              </a:r>
              <a:r>
                <a:rPr lang="en-IN" altLang="en-US" sz="2200" b="1">
                  <a:latin typeface="Times New Roman" panose="02020603050405020304"/>
                  <a:cs typeface="Times New Roman" panose="02020603050405020304"/>
                </a:rPr>
                <a:t>)</a:t>
              </a:r>
              <a:endParaRPr lang="en-IN" altLang="en-US" sz="2200" b="1">
                <a:latin typeface="Times New Roman" panose="02020603050405020304"/>
                <a:cs typeface="Times New Roman" panose="02020603050405020304"/>
              </a:endParaRPr>
            </a:p>
            <a:p>
              <a:pPr algn="ctr"/>
              <a:r>
                <a:rPr lang="en-IN" altLang="en-US" sz="2200" b="1">
                  <a:latin typeface="Times New Roman" panose="02020603050405020304"/>
                  <a:ea typeface="Calibri" panose="020F0502020204030204"/>
                  <a:cs typeface="Times New Roman" panose="02020603050405020304"/>
                </a:rPr>
                <a:t>Project Incharge - </a:t>
              </a:r>
              <a:endParaRPr lang="en-IN" altLang="en-US" sz="2200" b="1">
                <a:latin typeface="Times New Roman" panose="02020603050405020304"/>
                <a:ea typeface="Calibri" panose="020F0502020204030204"/>
                <a:cs typeface="Times New Roman" panose="02020603050405020304"/>
              </a:endParaRPr>
            </a:p>
          </p:txBody>
        </p:sp>
        <p:sp>
          <p:nvSpPr>
            <p:cNvPr id="9" name="TextBox 8"/>
            <p:cNvSpPr txBox="1"/>
            <p:nvPr/>
          </p:nvSpPr>
          <p:spPr>
            <a:xfrm>
              <a:off x="2696438" y="8141275"/>
              <a:ext cx="2940627" cy="768350"/>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marL="457200" indent="-457200" algn="ctr">
                <a:buFont typeface="Calibri" panose="020F0502020204030204"/>
                <a:buChar char="-"/>
              </a:pPr>
              <a:r>
                <a:rPr lang="en-IN" altLang="en-US" sz="2200">
                  <a:latin typeface="Times New Roman" panose="02020603050405020304"/>
                  <a:cs typeface="Times New Roman" panose="02020603050405020304"/>
                </a:rPr>
                <a:t>2020a1r040</a:t>
              </a:r>
              <a:endParaRPr lang="en-IN" altLang="en-US" sz="2200">
                <a:latin typeface="Times New Roman" panose="02020603050405020304"/>
                <a:cs typeface="Times New Roman" panose="02020603050405020304"/>
              </a:endParaRPr>
            </a:p>
            <a:p>
              <a:pPr marL="457200" indent="-457200" algn="ctr">
                <a:buFont typeface="Calibri" panose="020F0502020204030204"/>
                <a:buChar char="-"/>
              </a:pPr>
              <a:endParaRPr lang="en-IN" altLang="en-US" sz="2200">
                <a:latin typeface="Times New Roman" panose="02020603050405020304"/>
                <a:cs typeface="Times New Roman" panose="02020603050405020304"/>
              </a:endParaRPr>
            </a:p>
          </p:txBody>
        </p:sp>
      </p:grpSp>
      <p:pic>
        <p:nvPicPr>
          <p:cNvPr id="15" name="Picture 15" descr="Text&#10;&#10;Description automatically generated"/>
          <p:cNvPicPr>
            <a:picLocks noChangeAspect="1"/>
          </p:cNvPicPr>
          <p:nvPr/>
        </p:nvPicPr>
        <p:blipFill>
          <a:blip r:embed="rId3"/>
          <a:stretch>
            <a:fillRect/>
          </a:stretch>
        </p:blipFill>
        <p:spPr>
          <a:xfrm>
            <a:off x="4000500" y="4173005"/>
            <a:ext cx="10287001" cy="714862"/>
          </a:xfrm>
          <a:prstGeom prst="rect">
            <a:avLst/>
          </a:prstGeom>
        </p:spPr>
      </p:pic>
      <p:pic>
        <p:nvPicPr>
          <p:cNvPr id="16" name="Picture 16"/>
          <p:cNvPicPr>
            <a:picLocks noChangeAspect="1"/>
          </p:cNvPicPr>
          <p:nvPr/>
        </p:nvPicPr>
        <p:blipFill>
          <a:blip r:embed="rId4"/>
          <a:stretch>
            <a:fillRect/>
          </a:stretch>
        </p:blipFill>
        <p:spPr>
          <a:xfrm>
            <a:off x="4665519" y="8785166"/>
            <a:ext cx="8956963" cy="656806"/>
          </a:xfrm>
          <a:prstGeom prst="rect">
            <a:avLst/>
          </a:prstGeom>
        </p:spPr>
      </p:pic>
      <p:pic>
        <p:nvPicPr>
          <p:cNvPr id="7" name="Picture 6" descr="vasdsdcd_-_Copy-removebg-preview"/>
          <p:cNvPicPr>
            <a:picLocks noChangeAspect="1"/>
          </p:cNvPicPr>
          <p:nvPr/>
        </p:nvPicPr>
        <p:blipFill>
          <a:blip r:embed="rId5"/>
          <a:stretch>
            <a:fillRect/>
          </a:stretch>
        </p:blipFill>
        <p:spPr>
          <a:xfrm>
            <a:off x="7216775" y="4748530"/>
            <a:ext cx="1157605" cy="1157605"/>
          </a:xfrm>
          <a:prstGeom prst="rect">
            <a:avLst/>
          </a:prstGeom>
        </p:spPr>
      </p:pic>
      <p:sp>
        <p:nvSpPr>
          <p:cNvPr id="13" name="Text Box 12"/>
          <p:cNvSpPr txBox="1"/>
          <p:nvPr/>
        </p:nvSpPr>
        <p:spPr>
          <a:xfrm>
            <a:off x="8201025" y="5054600"/>
            <a:ext cx="2205990" cy="645160"/>
          </a:xfrm>
          <a:prstGeom prst="rect">
            <a:avLst/>
          </a:prstGeom>
          <a:noFill/>
        </p:spPr>
        <p:txBody>
          <a:bodyPr wrap="square" lIns="91440" tIns="45720" rIns="91440" bIns="45720" rtlCol="0" anchor="t">
            <a:spAutoFit/>
          </a:bodyPr>
          <a:p>
            <a:pPr algn="ctr"/>
            <a:r>
              <a:rPr lang="en-IN" sz="3600" b="1" spc="20">
                <a:solidFill>
                  <a:srgbClr val="000000"/>
                </a:solidFill>
                <a:latin typeface="Yu Gothic UI Semilight" panose="020B0400000000000000" charset="-128"/>
                <a:ea typeface="Yu Gothic UI Semilight" panose="020B0400000000000000" charset="-128"/>
                <a:cs typeface="Times New Roman" panose="02020603050405020304"/>
                <a:sym typeface="+mn-ea"/>
              </a:rPr>
              <a:t>Pingfence</a:t>
            </a:r>
            <a:endParaRPr lang="en-IN" sz="3600" b="1" spc="20">
              <a:solidFill>
                <a:srgbClr val="000000"/>
              </a:solidFill>
              <a:latin typeface="Yu Gothic UI Semilight" panose="020B0400000000000000" charset="-128"/>
              <a:ea typeface="Yu Gothic UI Semilight" panose="020B0400000000000000" charset="-128"/>
              <a:cs typeface="Times New Roman" panose="02020603050405020304"/>
              <a:sym typeface="+mn-ea"/>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object 2"/>
          <p:cNvSpPr txBox="1">
            <a:spLocks noGrp="1"/>
          </p:cNvSpPr>
          <p:nvPr>
            <p:ph type="title"/>
          </p:nvPr>
        </p:nvSpPr>
        <p:spPr>
          <a:xfrm>
            <a:off x="838200" y="342900"/>
            <a:ext cx="13846810" cy="897490"/>
          </a:xfrm>
          <a:prstGeom prst="rect">
            <a:avLst/>
          </a:prstGeom>
        </p:spPr>
        <p:txBody>
          <a:bodyPr vert="horz" wrap="square" lIns="0" tIns="12065" rIns="0" bIns="0" rtlCol="0" anchor="t">
            <a:spAutoFit/>
          </a:bodyPr>
          <a:lstStyle/>
          <a:p>
            <a:pPr marL="12700" marR="5080">
              <a:lnSpc>
                <a:spcPct val="116000"/>
              </a:lnSpc>
              <a:spcBef>
                <a:spcPts val="95"/>
              </a:spcBef>
            </a:pPr>
            <a:r>
              <a:rPr lang="en-IN" altLang="en-US" sz="5400" spc="195" dirty="0">
                <a:latin typeface="Times New Roman" panose="02020603050405020304"/>
                <a:cs typeface="Trebuchet MS" panose="020B0603020202020204"/>
              </a:rPr>
              <a:t>HONEYPOT SYSTEM</a:t>
            </a:r>
            <a:endParaRPr lang="en-IN" altLang="en-US" sz="5400" spc="195" dirty="0">
              <a:latin typeface="Times New Roman" panose="02020603050405020304"/>
              <a:cs typeface="Trebuchet MS" panose="020B0603020202020204"/>
            </a:endParaRPr>
          </a:p>
        </p:txBody>
      </p:sp>
      <p:sp>
        <p:nvSpPr>
          <p:cNvPr id="217" name="object 11"/>
          <p:cNvSpPr/>
          <p:nvPr/>
        </p:nvSpPr>
        <p:spPr>
          <a:xfrm>
            <a:off x="680651" y="9515874"/>
            <a:ext cx="16927195" cy="771525"/>
          </a:xfrm>
          <a:custGeom>
            <a:avLst/>
            <a:gdLst/>
            <a:ahLst/>
            <a:cxnLst/>
            <a:rect l="l" t="t" r="r" b="b"/>
            <a:pathLst>
              <a:path w="16927195" h="771525">
                <a:moveTo>
                  <a:pt x="16926696" y="771125"/>
                </a:moveTo>
                <a:lnTo>
                  <a:pt x="0" y="771125"/>
                </a:lnTo>
                <a:lnTo>
                  <a:pt x="445174" y="0"/>
                </a:lnTo>
                <a:lnTo>
                  <a:pt x="16481522" y="0"/>
                </a:lnTo>
                <a:lnTo>
                  <a:pt x="16926696" y="771125"/>
                </a:lnTo>
                <a:close/>
              </a:path>
            </a:pathLst>
          </a:custGeom>
          <a:solidFill>
            <a:srgbClr val="A066CB"/>
          </a:solidFill>
        </p:spPr>
        <p:txBody>
          <a:bodyPr wrap="square" lIns="0" tIns="0" rIns="0" bIns="0" rtlCol="0" anchor="t"/>
          <a:lstStyle/>
          <a:p>
            <a:endParaRPr lang="en-US" dirty="0">
              <a:latin typeface="Times New Roman" panose="02020603050405020304"/>
              <a:cs typeface="Times New Roman" panose="02020603050405020304"/>
            </a:endParaRPr>
          </a:p>
        </p:txBody>
      </p:sp>
      <p:pic>
        <p:nvPicPr>
          <p:cNvPr id="2" name="Picture 1" descr="canarytokens"/>
          <p:cNvPicPr>
            <a:picLocks noChangeAspect="1"/>
          </p:cNvPicPr>
          <p:nvPr/>
        </p:nvPicPr>
        <p:blipFill>
          <a:blip r:embed="rId1"/>
          <a:srcRect l="652"/>
          <a:stretch>
            <a:fillRect/>
          </a:stretch>
        </p:blipFill>
        <p:spPr>
          <a:xfrm>
            <a:off x="2075180" y="1866900"/>
            <a:ext cx="14317980" cy="703516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 name="object 11"/>
          <p:cNvSpPr/>
          <p:nvPr/>
        </p:nvSpPr>
        <p:spPr>
          <a:xfrm>
            <a:off x="680651" y="9515874"/>
            <a:ext cx="16927195" cy="771525"/>
          </a:xfrm>
          <a:custGeom>
            <a:avLst/>
            <a:gdLst/>
            <a:ahLst/>
            <a:cxnLst/>
            <a:rect l="l" t="t" r="r" b="b"/>
            <a:pathLst>
              <a:path w="16927195" h="771525">
                <a:moveTo>
                  <a:pt x="16926696" y="771125"/>
                </a:moveTo>
                <a:lnTo>
                  <a:pt x="0" y="771125"/>
                </a:lnTo>
                <a:lnTo>
                  <a:pt x="445174" y="0"/>
                </a:lnTo>
                <a:lnTo>
                  <a:pt x="16481522" y="0"/>
                </a:lnTo>
                <a:lnTo>
                  <a:pt x="16926696" y="771125"/>
                </a:lnTo>
                <a:close/>
              </a:path>
            </a:pathLst>
          </a:custGeom>
          <a:solidFill>
            <a:srgbClr val="A066CB"/>
          </a:solidFill>
        </p:spPr>
        <p:txBody>
          <a:bodyPr wrap="square" lIns="0" tIns="0" rIns="0" bIns="0" rtlCol="0" anchor="t"/>
          <a:lstStyle/>
          <a:p>
            <a:endParaRPr lang="en-US" dirty="0">
              <a:latin typeface="Times New Roman" panose="02020603050405020304"/>
              <a:cs typeface="Times New Roman" panose="02020603050405020304"/>
            </a:endParaRPr>
          </a:p>
        </p:txBody>
      </p:sp>
      <p:sp>
        <p:nvSpPr>
          <p:cNvPr id="10" name="object 3"/>
          <p:cNvSpPr txBox="1"/>
          <p:nvPr/>
        </p:nvSpPr>
        <p:spPr>
          <a:xfrm>
            <a:off x="12725400" y="1181100"/>
            <a:ext cx="4638675" cy="4246675"/>
          </a:xfrm>
          <a:prstGeom prst="rect">
            <a:avLst/>
          </a:prstGeom>
        </p:spPr>
        <p:txBody>
          <a:bodyPr vert="horz" wrap="square" lIns="0" tIns="253365" rIns="0" bIns="0" rtlCol="0" anchor="t">
            <a:spAutoFit/>
          </a:bodyPr>
          <a:lstStyle/>
          <a:p>
            <a:pPr marL="12700">
              <a:lnSpc>
                <a:spcPct val="100000"/>
              </a:lnSpc>
              <a:spcBef>
                <a:spcPts val="1995"/>
              </a:spcBef>
            </a:pPr>
            <a:r>
              <a:rPr lang="en-IN" sz="3200" b="1" spc="60" dirty="0">
                <a:solidFill>
                  <a:srgbClr val="1736B1"/>
                </a:solidFill>
                <a:latin typeface="Times New Roman" panose="02020603050405020304"/>
                <a:cs typeface="Trebuchet MS" panose="020B0603020202020204"/>
              </a:rPr>
              <a:t>Features</a:t>
            </a:r>
            <a:endParaRPr lang="en-IN" sz="3200" b="1" spc="60" dirty="0">
              <a:solidFill>
                <a:srgbClr val="1736B1"/>
              </a:solidFill>
              <a:latin typeface="Times New Roman" panose="02020603050405020304"/>
              <a:cs typeface="Trebuchet MS" panose="020B0603020202020204"/>
            </a:endParaRPr>
          </a:p>
          <a:p>
            <a:pPr marL="12700">
              <a:spcBef>
                <a:spcPts val="1995"/>
              </a:spcBef>
            </a:pPr>
            <a:r>
              <a:rPr lang="en-IN" sz="2400" b="1" spc="60" dirty="0">
                <a:solidFill>
                  <a:srgbClr val="1736B1"/>
                </a:solidFill>
                <a:latin typeface="Times New Roman" panose="02020603050405020304"/>
                <a:cs typeface="Times New Roman" panose="02020603050405020304"/>
              </a:rPr>
              <a:t>* </a:t>
            </a:r>
            <a:r>
              <a:rPr lang="en-IN" sz="2400" dirty="0">
                <a:latin typeface="Times New Roman" panose="02020603050405020304"/>
                <a:cs typeface="Times New Roman" panose="02020603050405020304"/>
                <a:sym typeface="+mn-ea"/>
              </a:rPr>
              <a:t>Decoy Vulnerable FTP</a:t>
            </a:r>
            <a:r>
              <a:rPr lang="en-US" altLang="en-IN" sz="2400" dirty="0">
                <a:latin typeface="Times New Roman" panose="02020603050405020304"/>
                <a:cs typeface="Times New Roman" panose="02020603050405020304"/>
                <a:sym typeface="+mn-ea"/>
              </a:rPr>
              <a:t> server </a:t>
            </a:r>
            <a:endParaRPr sz="2400">
              <a:latin typeface="Times New Roman" panose="02020603050405020304" charset="0"/>
              <a:cs typeface="Times New Roman" panose="02020603050405020304" charset="0"/>
            </a:endParaRPr>
          </a:p>
          <a:p>
            <a:pPr marL="12700">
              <a:spcBef>
                <a:spcPts val="1625"/>
              </a:spcBef>
            </a:pPr>
            <a:r>
              <a:rPr lang="en-IN" sz="2400" dirty="0">
                <a:latin typeface="Times New Roman" panose="02020603050405020304"/>
                <a:cs typeface="Times New Roman" panose="02020603050405020304"/>
              </a:rPr>
              <a:t>* Flag based Tracking </a:t>
            </a:r>
            <a:endParaRPr lang="en-IN" sz="2400" dirty="0">
              <a:latin typeface="Times New Roman" panose="02020603050405020304" charset="0"/>
              <a:cs typeface="Times New Roman" panose="02020603050405020304" charset="0"/>
            </a:endParaRPr>
          </a:p>
          <a:p>
            <a:pPr marL="12700">
              <a:lnSpc>
                <a:spcPct val="100000"/>
              </a:lnSpc>
              <a:spcBef>
                <a:spcPts val="1625"/>
              </a:spcBef>
            </a:pPr>
            <a:r>
              <a:rPr lang="en-IN" sz="2400" dirty="0">
                <a:latin typeface="Times New Roman" panose="02020603050405020304"/>
                <a:cs typeface="Times New Roman" panose="02020603050405020304"/>
              </a:rPr>
              <a:t>* Type of attack vector identification</a:t>
            </a:r>
            <a:endParaRPr lang="en-IN" sz="2400" dirty="0">
              <a:latin typeface="Times New Roman" panose="02020603050405020304"/>
              <a:cs typeface="Times New Roman" panose="02020603050405020304"/>
            </a:endParaRPr>
          </a:p>
          <a:p>
            <a:pPr marL="12700">
              <a:lnSpc>
                <a:spcPct val="100000"/>
              </a:lnSpc>
              <a:spcBef>
                <a:spcPts val="1625"/>
              </a:spcBef>
            </a:pPr>
            <a:r>
              <a:rPr lang="en-IN" sz="2400" dirty="0">
                <a:latin typeface="Times New Roman" panose="02020603050405020304"/>
                <a:cs typeface="Times New Roman" panose="02020603050405020304"/>
              </a:rPr>
              <a:t>* Attack vector Location</a:t>
            </a:r>
            <a:endParaRPr lang="en-IN" sz="2400" dirty="0">
              <a:latin typeface="Times New Roman" panose="02020603050405020304"/>
              <a:cs typeface="Times New Roman" panose="02020603050405020304"/>
            </a:endParaRPr>
          </a:p>
          <a:p>
            <a:pPr marL="12700">
              <a:lnSpc>
                <a:spcPct val="100000"/>
              </a:lnSpc>
              <a:spcBef>
                <a:spcPts val="1625"/>
              </a:spcBef>
            </a:pPr>
            <a:r>
              <a:rPr lang="en-IN" sz="2400" dirty="0">
                <a:latin typeface="Times New Roman" panose="02020603050405020304"/>
                <a:cs typeface="Times New Roman" panose="02020603050405020304"/>
              </a:rPr>
              <a:t>* Attacker IP address</a:t>
            </a:r>
            <a:endParaRPr lang="en-IN" sz="2400" dirty="0">
              <a:latin typeface="Times New Roman" panose="02020603050405020304"/>
              <a:cs typeface="Times New Roman" panose="02020603050405020304"/>
            </a:endParaRPr>
          </a:p>
          <a:p>
            <a:pPr marL="12700">
              <a:spcBef>
                <a:spcPts val="1625"/>
              </a:spcBef>
            </a:pPr>
            <a:r>
              <a:rPr lang="en-IN" sz="2400" dirty="0">
                <a:latin typeface="Times New Roman" panose="02020603050405020304"/>
                <a:cs typeface="Times New Roman" panose="02020603050405020304"/>
              </a:rPr>
              <a:t>* Realtime network monitoring </a:t>
            </a:r>
            <a:endParaRPr lang="en-IN" sz="2400" dirty="0">
              <a:latin typeface="Times New Roman" panose="02020603050405020304" charset="0"/>
              <a:cs typeface="Times New Roman" panose="02020603050405020304" charset="0"/>
            </a:endParaRPr>
          </a:p>
        </p:txBody>
      </p:sp>
      <p:sp>
        <p:nvSpPr>
          <p:cNvPr id="11" name="Text Box 10"/>
          <p:cNvSpPr txBox="1"/>
          <p:nvPr/>
        </p:nvSpPr>
        <p:spPr>
          <a:xfrm>
            <a:off x="12721225" y="7103667"/>
            <a:ext cx="1571625" cy="922020"/>
          </a:xfrm>
          <a:prstGeom prst="rect">
            <a:avLst/>
          </a:prstGeom>
          <a:noFill/>
        </p:spPr>
        <p:txBody>
          <a:bodyPr wrap="square" lIns="91440" tIns="45720" rIns="91440" bIns="45720" rtlCol="0" anchor="t">
            <a:spAutoFit/>
          </a:bodyPr>
          <a:lstStyle/>
          <a:p>
            <a:pPr marL="12700">
              <a:spcBef>
                <a:spcPts val="1995"/>
              </a:spcBef>
            </a:pPr>
            <a:r>
              <a:rPr lang="en-IN" b="1" spc="60">
                <a:solidFill>
                  <a:srgbClr val="1736B1"/>
                </a:solidFill>
                <a:latin typeface="Times New Roman" panose="02020603050405020304"/>
                <a:cs typeface="Trebuchet MS" panose="020B0603020202020204"/>
                <a:sym typeface="+mn-ea"/>
              </a:rPr>
              <a:t>Test it Out on your device: </a:t>
            </a:r>
            <a:endParaRPr lang="en-US">
              <a:latin typeface="Times New Roman" panose="02020603050405020304"/>
              <a:cs typeface="Times New Roman" panose="02020603050405020304"/>
            </a:endParaRPr>
          </a:p>
        </p:txBody>
      </p:sp>
      <p:pic>
        <p:nvPicPr>
          <p:cNvPr id="5" name="Picture 4" descr="1"/>
          <p:cNvPicPr>
            <a:picLocks noChangeAspect="1"/>
          </p:cNvPicPr>
          <p:nvPr/>
        </p:nvPicPr>
        <p:blipFill>
          <a:blip r:embed="rId1"/>
          <a:srcRect l="1526" t="4718" r="29244" b="29175"/>
          <a:stretch>
            <a:fillRect/>
          </a:stretch>
        </p:blipFill>
        <p:spPr>
          <a:xfrm>
            <a:off x="1676400" y="537845"/>
            <a:ext cx="9807575" cy="4212590"/>
          </a:xfrm>
          <a:prstGeom prst="rect">
            <a:avLst/>
          </a:prstGeom>
        </p:spPr>
      </p:pic>
      <p:pic>
        <p:nvPicPr>
          <p:cNvPr id="7" name="Picture 6" descr="Screenshot 2023-05-08 033707"/>
          <p:cNvPicPr>
            <a:picLocks noChangeAspect="1"/>
          </p:cNvPicPr>
          <p:nvPr/>
        </p:nvPicPr>
        <p:blipFill>
          <a:blip r:embed="rId2"/>
          <a:srcRect t="6439" r="1552" b="13928"/>
          <a:stretch>
            <a:fillRect/>
          </a:stretch>
        </p:blipFill>
        <p:spPr>
          <a:xfrm>
            <a:off x="1447800" y="4892040"/>
            <a:ext cx="10781030" cy="4481830"/>
          </a:xfrm>
          <a:prstGeom prst="rect">
            <a:avLst/>
          </a:prstGeom>
        </p:spPr>
      </p:pic>
      <p:pic>
        <p:nvPicPr>
          <p:cNvPr id="2" name="Picture 2" descr="Qr code&#10;&#10;Description automatically generated"/>
          <p:cNvPicPr>
            <a:picLocks noChangeAspect="1"/>
          </p:cNvPicPr>
          <p:nvPr/>
        </p:nvPicPr>
        <p:blipFill>
          <a:blip r:embed="rId3"/>
          <a:stretch>
            <a:fillRect/>
          </a:stretch>
        </p:blipFill>
        <p:spPr>
          <a:xfrm>
            <a:off x="14865263" y="6652886"/>
            <a:ext cx="2743200" cy="274320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object 2"/>
          <p:cNvSpPr txBox="1">
            <a:spLocks noGrp="1"/>
          </p:cNvSpPr>
          <p:nvPr>
            <p:ph type="title"/>
          </p:nvPr>
        </p:nvSpPr>
        <p:spPr>
          <a:xfrm>
            <a:off x="1375063" y="342900"/>
            <a:ext cx="14554864" cy="897490"/>
          </a:xfrm>
          <a:prstGeom prst="rect">
            <a:avLst/>
          </a:prstGeom>
        </p:spPr>
        <p:txBody>
          <a:bodyPr vert="horz" wrap="square" lIns="0" tIns="12065" rIns="0" bIns="0" rtlCol="0" anchor="t">
            <a:spAutoFit/>
          </a:bodyPr>
          <a:lstStyle/>
          <a:p>
            <a:pPr marL="12700" marR="5080">
              <a:lnSpc>
                <a:spcPct val="116000"/>
              </a:lnSpc>
              <a:spcBef>
                <a:spcPts val="95"/>
              </a:spcBef>
            </a:pPr>
            <a:r>
              <a:rPr lang="en-US" altLang="en-IN" sz="5400" spc="195" dirty="0">
                <a:latin typeface="Times New Roman" panose="02020603050405020304"/>
                <a:cs typeface="Trebuchet MS" panose="020B0603020202020204"/>
              </a:rPr>
              <a:t>HARDWARE </a:t>
            </a:r>
            <a:r>
              <a:rPr lang="en-US" altLang="en-IN" sz="5400" spc="195" dirty="0">
                <a:latin typeface="Times New Roman" panose="02020603050405020304"/>
              </a:rPr>
              <a:t>COMPONENTS</a:t>
            </a:r>
            <a:endParaRPr lang="en-US" altLang="en-IN" sz="5400" spc="195">
              <a:solidFill>
                <a:schemeClr val="tx2">
                  <a:lumMod val="60000"/>
                  <a:lumOff val="40000"/>
                </a:schemeClr>
              </a:solidFill>
              <a:latin typeface="Times New Roman" panose="02020603050405020304"/>
              <a:cs typeface="Trebuchet MS" panose="020B0603020202020204"/>
            </a:endParaRPr>
          </a:p>
        </p:txBody>
      </p:sp>
      <p:sp>
        <p:nvSpPr>
          <p:cNvPr id="217" name="object 11"/>
          <p:cNvSpPr/>
          <p:nvPr/>
        </p:nvSpPr>
        <p:spPr>
          <a:xfrm>
            <a:off x="680651" y="9515874"/>
            <a:ext cx="16927195" cy="771525"/>
          </a:xfrm>
          <a:custGeom>
            <a:avLst/>
            <a:gdLst/>
            <a:ahLst/>
            <a:cxnLst/>
            <a:rect l="l" t="t" r="r" b="b"/>
            <a:pathLst>
              <a:path w="16927195" h="771525">
                <a:moveTo>
                  <a:pt x="16926696" y="771125"/>
                </a:moveTo>
                <a:lnTo>
                  <a:pt x="0" y="771125"/>
                </a:lnTo>
                <a:lnTo>
                  <a:pt x="445174" y="0"/>
                </a:lnTo>
                <a:lnTo>
                  <a:pt x="16481522" y="0"/>
                </a:lnTo>
                <a:lnTo>
                  <a:pt x="16926696" y="771125"/>
                </a:lnTo>
                <a:close/>
              </a:path>
            </a:pathLst>
          </a:custGeom>
          <a:solidFill>
            <a:srgbClr val="A066CB"/>
          </a:solidFill>
        </p:spPr>
        <p:txBody>
          <a:bodyPr wrap="square" lIns="0" tIns="0" rIns="0" bIns="0" rtlCol="0" anchor="t"/>
          <a:lstStyle/>
          <a:p>
            <a:endParaRPr lang="en-US" dirty="0">
              <a:latin typeface="Times New Roman" panose="02020603050405020304"/>
              <a:cs typeface="Times New Roman" panose="02020603050405020304"/>
            </a:endParaRPr>
          </a:p>
        </p:txBody>
      </p:sp>
      <p:sp>
        <p:nvSpPr>
          <p:cNvPr id="2" name="Text Box 1"/>
          <p:cNvSpPr txBox="1"/>
          <p:nvPr/>
        </p:nvSpPr>
        <p:spPr>
          <a:xfrm>
            <a:off x="13309600" y="7734300"/>
            <a:ext cx="1007968" cy="369332"/>
          </a:xfrm>
          <a:prstGeom prst="rect">
            <a:avLst/>
          </a:prstGeom>
          <a:noFill/>
        </p:spPr>
        <p:txBody>
          <a:bodyPr wrap="none" lIns="91440" tIns="45720" rIns="91440" bIns="45720" rtlCol="0" anchor="t">
            <a:spAutoFit/>
          </a:bodyPr>
          <a:lstStyle/>
          <a:p>
            <a:pPr marL="12700">
              <a:lnSpc>
                <a:spcPct val="100000"/>
              </a:lnSpc>
              <a:spcBef>
                <a:spcPts val="1995"/>
              </a:spcBef>
            </a:pPr>
            <a:r>
              <a:rPr lang="en-US" b="1" spc="60" dirty="0">
                <a:solidFill>
                  <a:srgbClr val="1736B1"/>
                </a:solidFill>
                <a:latin typeface="Times New Roman" panose="02020603050405020304"/>
                <a:cs typeface="Trebuchet MS" panose="020B0603020202020204"/>
                <a:sym typeface="+mn-ea"/>
              </a:rPr>
              <a:t>Sensors</a:t>
            </a:r>
            <a:endParaRPr lang="en-US" dirty="0">
              <a:latin typeface="Times New Roman" panose="02020603050405020304"/>
              <a:cs typeface="Times New Roman" panose="02020603050405020304"/>
            </a:endParaRPr>
          </a:p>
        </p:txBody>
      </p:sp>
      <p:sp>
        <p:nvSpPr>
          <p:cNvPr id="4" name="Text Box 3"/>
          <p:cNvSpPr txBox="1"/>
          <p:nvPr/>
        </p:nvSpPr>
        <p:spPr>
          <a:xfrm>
            <a:off x="4690622" y="4555614"/>
            <a:ext cx="2662908" cy="646331"/>
          </a:xfrm>
          <a:prstGeom prst="rect">
            <a:avLst/>
          </a:prstGeom>
          <a:noFill/>
        </p:spPr>
        <p:txBody>
          <a:bodyPr wrap="none" lIns="91440" tIns="45720" rIns="91440" bIns="45720" rtlCol="0" anchor="t">
            <a:spAutoFit/>
          </a:bodyPr>
          <a:lstStyle/>
          <a:p>
            <a:pPr marL="12700" algn="ctr">
              <a:spcBef>
                <a:spcPts val="1995"/>
              </a:spcBef>
            </a:pPr>
            <a:r>
              <a:rPr lang="en-US" b="1" spc="60" dirty="0">
                <a:solidFill>
                  <a:srgbClr val="1736B1"/>
                </a:solidFill>
                <a:latin typeface="Times New Roman" panose="02020603050405020304"/>
                <a:cs typeface="Trebuchet MS" panose="020B0603020202020204"/>
                <a:sym typeface="+mn-ea"/>
              </a:rPr>
              <a:t>Micro Computers</a:t>
            </a:r>
            <a:endParaRPr lang="en-US" dirty="0">
              <a:solidFill>
                <a:srgbClr val="000000"/>
              </a:solidFill>
              <a:latin typeface="Times New Roman" panose="02020603050405020304"/>
              <a:cs typeface="Calibri" panose="020F0502020204030204"/>
            </a:endParaRPr>
          </a:p>
          <a:p>
            <a:pPr algn="ctr"/>
            <a:r>
              <a:rPr lang="en-US" b="1" dirty="0">
                <a:solidFill>
                  <a:srgbClr val="1736B1"/>
                </a:solidFill>
                <a:latin typeface="Times New Roman" panose="02020603050405020304"/>
                <a:cs typeface="Calibri" panose="020F0502020204030204"/>
              </a:rPr>
              <a:t>Raspberry Pi 4 Model B</a:t>
            </a:r>
            <a:endParaRPr lang="en-US" dirty="0">
              <a:solidFill>
                <a:srgbClr val="1736B1"/>
              </a:solidFill>
              <a:latin typeface="Times New Roman" panose="02020603050405020304"/>
              <a:cs typeface="Calibri" panose="020F0502020204030204"/>
            </a:endParaRPr>
          </a:p>
        </p:txBody>
      </p:sp>
      <p:sp>
        <p:nvSpPr>
          <p:cNvPr id="5" name="Text Box 4"/>
          <p:cNvSpPr txBox="1"/>
          <p:nvPr/>
        </p:nvSpPr>
        <p:spPr>
          <a:xfrm>
            <a:off x="2367227" y="8451850"/>
            <a:ext cx="1692451" cy="646331"/>
          </a:xfrm>
          <a:prstGeom prst="rect">
            <a:avLst/>
          </a:prstGeom>
          <a:noFill/>
        </p:spPr>
        <p:txBody>
          <a:bodyPr wrap="none" lIns="91440" tIns="45720" rIns="91440" bIns="45720" rtlCol="0" anchor="t">
            <a:spAutoFit/>
          </a:bodyPr>
          <a:lstStyle/>
          <a:p>
            <a:pPr marL="12700" algn="ctr">
              <a:lnSpc>
                <a:spcPct val="100000"/>
              </a:lnSpc>
              <a:spcBef>
                <a:spcPts val="1995"/>
              </a:spcBef>
            </a:pPr>
            <a:r>
              <a:rPr lang="en-US" b="1" spc="60" dirty="0">
                <a:solidFill>
                  <a:srgbClr val="1736B1"/>
                </a:solidFill>
                <a:latin typeface="Times New Roman" panose="02020603050405020304"/>
                <a:cs typeface="Trebuchet MS" panose="020B0603020202020204"/>
                <a:sym typeface="+mn-ea"/>
              </a:rPr>
              <a:t>Wi-Fi Module</a:t>
            </a:r>
            <a:endParaRPr lang="en-US" dirty="0">
              <a:latin typeface="Times New Roman" panose="02020603050405020304"/>
              <a:cs typeface="Times New Roman" panose="02020603050405020304"/>
            </a:endParaRPr>
          </a:p>
          <a:p>
            <a:pPr algn="ctr"/>
            <a:r>
              <a:rPr lang="en-US" b="1" spc="60" dirty="0">
                <a:solidFill>
                  <a:srgbClr val="1736B1"/>
                </a:solidFill>
                <a:latin typeface="Times New Roman" panose="02020603050405020304"/>
                <a:cs typeface="Times New Roman" panose="02020603050405020304"/>
              </a:rPr>
              <a:t>ESP 8266</a:t>
            </a:r>
            <a:endParaRPr lang="en-US" spc="60" dirty="0">
              <a:solidFill>
                <a:srgbClr val="1736B1"/>
              </a:solidFill>
              <a:latin typeface="Times New Roman" panose="02020603050405020304"/>
              <a:cs typeface="Times New Roman" panose="02020603050405020304"/>
            </a:endParaRPr>
          </a:p>
        </p:txBody>
      </p:sp>
      <p:pic>
        <p:nvPicPr>
          <p:cNvPr id="6" name="Picture 5" descr="download (6)"/>
          <p:cNvPicPr>
            <a:picLocks noChangeAspect="1"/>
          </p:cNvPicPr>
          <p:nvPr/>
        </p:nvPicPr>
        <p:blipFill>
          <a:blip r:embed="rId1"/>
          <a:stretch>
            <a:fillRect/>
          </a:stretch>
        </p:blipFill>
        <p:spPr>
          <a:xfrm>
            <a:off x="4412182" y="2569558"/>
            <a:ext cx="3218815" cy="1889760"/>
          </a:xfrm>
          <a:prstGeom prst="rect">
            <a:avLst/>
          </a:prstGeom>
        </p:spPr>
      </p:pic>
      <p:pic>
        <p:nvPicPr>
          <p:cNvPr id="8" name="Picture 7" descr="download (8)"/>
          <p:cNvPicPr>
            <a:picLocks noChangeAspect="1"/>
          </p:cNvPicPr>
          <p:nvPr/>
        </p:nvPicPr>
        <p:blipFill>
          <a:blip r:embed="rId2"/>
          <a:stretch>
            <a:fillRect/>
          </a:stretch>
        </p:blipFill>
        <p:spPr>
          <a:xfrm>
            <a:off x="1600200" y="5829300"/>
            <a:ext cx="3500755" cy="2622550"/>
          </a:xfrm>
          <a:prstGeom prst="rect">
            <a:avLst/>
          </a:prstGeom>
        </p:spPr>
      </p:pic>
      <p:pic>
        <p:nvPicPr>
          <p:cNvPr id="15" name="Picture 14" descr="download (9)"/>
          <p:cNvPicPr>
            <a:picLocks noChangeAspect="1"/>
          </p:cNvPicPr>
          <p:nvPr/>
        </p:nvPicPr>
        <p:blipFill>
          <a:blip r:embed="rId3"/>
          <a:stretch>
            <a:fillRect/>
          </a:stretch>
        </p:blipFill>
        <p:spPr>
          <a:xfrm>
            <a:off x="6019800" y="5448300"/>
            <a:ext cx="3007360" cy="3007360"/>
          </a:xfrm>
          <a:prstGeom prst="rect">
            <a:avLst/>
          </a:prstGeom>
        </p:spPr>
      </p:pic>
      <p:pic>
        <p:nvPicPr>
          <p:cNvPr id="16" name="Picture 15" descr="images (1)"/>
          <p:cNvPicPr>
            <a:picLocks noChangeAspect="1"/>
          </p:cNvPicPr>
          <p:nvPr/>
        </p:nvPicPr>
        <p:blipFill>
          <a:blip r:embed="rId4"/>
          <a:stretch>
            <a:fillRect/>
          </a:stretch>
        </p:blipFill>
        <p:spPr>
          <a:xfrm>
            <a:off x="11506200" y="2857500"/>
            <a:ext cx="4664075" cy="4664075"/>
          </a:xfrm>
          <a:prstGeom prst="rect">
            <a:avLst/>
          </a:prstGeom>
        </p:spPr>
      </p:pic>
      <p:sp>
        <p:nvSpPr>
          <p:cNvPr id="27" name="Text Box 26"/>
          <p:cNvSpPr txBox="1"/>
          <p:nvPr/>
        </p:nvSpPr>
        <p:spPr>
          <a:xfrm>
            <a:off x="6553200" y="8343900"/>
            <a:ext cx="1950982" cy="646331"/>
          </a:xfrm>
          <a:prstGeom prst="rect">
            <a:avLst/>
          </a:prstGeom>
          <a:noFill/>
        </p:spPr>
        <p:txBody>
          <a:bodyPr wrap="none" lIns="91440" tIns="45720" rIns="91440" bIns="45720" rtlCol="0" anchor="t">
            <a:spAutoFit/>
          </a:bodyPr>
          <a:lstStyle/>
          <a:p>
            <a:pPr marL="12700" algn="ctr">
              <a:lnSpc>
                <a:spcPct val="100000"/>
              </a:lnSpc>
              <a:spcBef>
                <a:spcPts val="1995"/>
              </a:spcBef>
            </a:pPr>
            <a:r>
              <a:rPr lang="en-US" b="1" spc="60" dirty="0">
                <a:solidFill>
                  <a:srgbClr val="1736B1"/>
                </a:solidFill>
                <a:latin typeface="Times New Roman" panose="02020603050405020304"/>
                <a:cs typeface="Trebuchet MS" panose="020B0603020202020204"/>
                <a:sym typeface="+mn-ea"/>
              </a:rPr>
              <a:t>Camera Module</a:t>
            </a:r>
            <a:endParaRPr lang="en-US" dirty="0">
              <a:latin typeface="Times New Roman" panose="02020603050405020304"/>
              <a:cs typeface="Times New Roman" panose="02020603050405020304"/>
            </a:endParaRPr>
          </a:p>
          <a:p>
            <a:pPr algn="ctr"/>
            <a:r>
              <a:rPr lang="en-US" b="1" spc="60" dirty="0">
                <a:solidFill>
                  <a:srgbClr val="1736B1"/>
                </a:solidFill>
                <a:latin typeface="Times New Roman" panose="02020603050405020304"/>
                <a:cs typeface="Times New Roman" panose="02020603050405020304"/>
              </a:rPr>
              <a:t>ESP 32 CAM</a:t>
            </a:r>
            <a:endParaRPr lang="en-US" spc="60" dirty="0">
              <a:solidFill>
                <a:srgbClr val="1736B1"/>
              </a:solidFill>
              <a:latin typeface="Times New Roman" panose="02020603050405020304"/>
              <a:cs typeface="Times New Roman" panose="02020603050405020304"/>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object 2"/>
          <p:cNvSpPr txBox="1">
            <a:spLocks noGrp="1"/>
          </p:cNvSpPr>
          <p:nvPr>
            <p:ph type="title"/>
          </p:nvPr>
        </p:nvSpPr>
        <p:spPr>
          <a:xfrm>
            <a:off x="1188027" y="342900"/>
            <a:ext cx="9384088" cy="897490"/>
          </a:xfrm>
          <a:prstGeom prst="rect">
            <a:avLst/>
          </a:prstGeom>
        </p:spPr>
        <p:txBody>
          <a:bodyPr vert="horz" wrap="square" lIns="0" tIns="12065" rIns="0" bIns="0" rtlCol="0" anchor="t">
            <a:spAutoFit/>
          </a:bodyPr>
          <a:lstStyle/>
          <a:p>
            <a:pPr marL="12700" marR="5080">
              <a:lnSpc>
                <a:spcPct val="116000"/>
              </a:lnSpc>
              <a:spcBef>
                <a:spcPts val="95"/>
              </a:spcBef>
            </a:pPr>
            <a:r>
              <a:rPr lang="en-IN" sz="5400" spc="195" dirty="0">
                <a:latin typeface="Times New Roman" panose="02020603050405020304"/>
              </a:rPr>
              <a:t>IOT DEVICES</a:t>
            </a:r>
            <a:endParaRPr lang="en-US" sz="5400">
              <a:latin typeface="Times New Roman" panose="02020603050405020304"/>
            </a:endParaRPr>
          </a:p>
        </p:txBody>
      </p:sp>
      <p:sp>
        <p:nvSpPr>
          <p:cNvPr id="217" name="object 11"/>
          <p:cNvSpPr/>
          <p:nvPr/>
        </p:nvSpPr>
        <p:spPr>
          <a:xfrm>
            <a:off x="680651" y="9515874"/>
            <a:ext cx="16927195" cy="771525"/>
          </a:xfrm>
          <a:custGeom>
            <a:avLst/>
            <a:gdLst/>
            <a:ahLst/>
            <a:cxnLst/>
            <a:rect l="l" t="t" r="r" b="b"/>
            <a:pathLst>
              <a:path w="16927195" h="771525">
                <a:moveTo>
                  <a:pt x="16926696" y="771125"/>
                </a:moveTo>
                <a:lnTo>
                  <a:pt x="0" y="771125"/>
                </a:lnTo>
                <a:lnTo>
                  <a:pt x="445174" y="0"/>
                </a:lnTo>
                <a:lnTo>
                  <a:pt x="16481522" y="0"/>
                </a:lnTo>
                <a:lnTo>
                  <a:pt x="16926696" y="771125"/>
                </a:lnTo>
                <a:close/>
              </a:path>
            </a:pathLst>
          </a:custGeom>
          <a:solidFill>
            <a:srgbClr val="A066CB"/>
          </a:solidFill>
        </p:spPr>
        <p:txBody>
          <a:bodyPr wrap="square" lIns="0" tIns="0" rIns="0" bIns="0" rtlCol="0" anchor="t"/>
          <a:lstStyle/>
          <a:p>
            <a:endParaRPr lang="en-US" dirty="0">
              <a:latin typeface="Times New Roman" panose="02020603050405020304"/>
              <a:cs typeface="Times New Roman" panose="02020603050405020304"/>
            </a:endParaRPr>
          </a:p>
        </p:txBody>
      </p:sp>
      <p:sp>
        <p:nvSpPr>
          <p:cNvPr id="2" name="Text Box 1"/>
          <p:cNvSpPr txBox="1"/>
          <p:nvPr/>
        </p:nvSpPr>
        <p:spPr>
          <a:xfrm>
            <a:off x="13309600" y="7734300"/>
            <a:ext cx="197490" cy="369332"/>
          </a:xfrm>
          <a:prstGeom prst="rect">
            <a:avLst/>
          </a:prstGeom>
          <a:noFill/>
        </p:spPr>
        <p:txBody>
          <a:bodyPr wrap="none" lIns="91440" tIns="45720" rIns="91440" bIns="45720" rtlCol="0" anchor="t">
            <a:spAutoFit/>
          </a:bodyPr>
          <a:lstStyle/>
          <a:p>
            <a:pPr marL="12700">
              <a:lnSpc>
                <a:spcPct val="100000"/>
              </a:lnSpc>
              <a:spcBef>
                <a:spcPts val="1995"/>
              </a:spcBef>
            </a:pPr>
            <a:endParaRPr lang="en-US" b="1" spc="60" dirty="0">
              <a:solidFill>
                <a:srgbClr val="1736B1"/>
              </a:solidFill>
              <a:latin typeface="Times New Roman" panose="02020603050405020304"/>
              <a:cs typeface="Times New Roman" panose="02020603050405020304"/>
            </a:endParaRPr>
          </a:p>
        </p:txBody>
      </p:sp>
      <p:sp>
        <p:nvSpPr>
          <p:cNvPr id="4" name="Text Box 3"/>
          <p:cNvSpPr txBox="1"/>
          <p:nvPr/>
        </p:nvSpPr>
        <p:spPr>
          <a:xfrm>
            <a:off x="4244549" y="2162457"/>
            <a:ext cx="197490" cy="369332"/>
          </a:xfrm>
          <a:prstGeom prst="rect">
            <a:avLst/>
          </a:prstGeom>
          <a:noFill/>
        </p:spPr>
        <p:txBody>
          <a:bodyPr wrap="none" lIns="91440" tIns="45720" rIns="91440" bIns="45720" rtlCol="0" anchor="t">
            <a:spAutoFit/>
          </a:bodyPr>
          <a:lstStyle/>
          <a:p>
            <a:pPr marL="12700" algn="ctr">
              <a:spcBef>
                <a:spcPts val="1995"/>
              </a:spcBef>
            </a:pPr>
            <a:endParaRPr lang="en-US" b="1" dirty="0">
              <a:solidFill>
                <a:srgbClr val="1736B1"/>
              </a:solidFill>
              <a:latin typeface="Times New Roman" panose="02020603050405020304"/>
              <a:cs typeface="Calibri" panose="020F0502020204030204"/>
            </a:endParaRPr>
          </a:p>
        </p:txBody>
      </p:sp>
      <p:sp>
        <p:nvSpPr>
          <p:cNvPr id="5" name="Text Box 4"/>
          <p:cNvSpPr txBox="1"/>
          <p:nvPr/>
        </p:nvSpPr>
        <p:spPr>
          <a:xfrm>
            <a:off x="3114707" y="8451850"/>
            <a:ext cx="197490" cy="369332"/>
          </a:xfrm>
          <a:prstGeom prst="rect">
            <a:avLst/>
          </a:prstGeom>
          <a:noFill/>
        </p:spPr>
        <p:txBody>
          <a:bodyPr wrap="none" lIns="91440" tIns="45720" rIns="91440" bIns="45720" rtlCol="0" anchor="t">
            <a:spAutoFit/>
          </a:bodyPr>
          <a:lstStyle/>
          <a:p>
            <a:pPr marL="12700" algn="ctr">
              <a:lnSpc>
                <a:spcPct val="100000"/>
              </a:lnSpc>
              <a:spcBef>
                <a:spcPts val="1995"/>
              </a:spcBef>
            </a:pPr>
            <a:endParaRPr lang="en-US" b="1" spc="60" dirty="0">
              <a:solidFill>
                <a:srgbClr val="1736B1"/>
              </a:solidFill>
              <a:latin typeface="Times New Roman" panose="02020603050405020304"/>
              <a:cs typeface="Times New Roman" panose="02020603050405020304"/>
            </a:endParaRPr>
          </a:p>
        </p:txBody>
      </p:sp>
      <p:sp>
        <p:nvSpPr>
          <p:cNvPr id="27" name="Text Box 26"/>
          <p:cNvSpPr txBox="1"/>
          <p:nvPr/>
        </p:nvSpPr>
        <p:spPr>
          <a:xfrm>
            <a:off x="7429946" y="8343900"/>
            <a:ext cx="197490" cy="369332"/>
          </a:xfrm>
          <a:prstGeom prst="rect">
            <a:avLst/>
          </a:prstGeom>
          <a:noFill/>
        </p:spPr>
        <p:txBody>
          <a:bodyPr wrap="none" lIns="91440" tIns="45720" rIns="91440" bIns="45720" rtlCol="0" anchor="t">
            <a:spAutoFit/>
          </a:bodyPr>
          <a:lstStyle/>
          <a:p>
            <a:pPr marL="12700" algn="ctr">
              <a:lnSpc>
                <a:spcPct val="100000"/>
              </a:lnSpc>
              <a:spcBef>
                <a:spcPts val="1995"/>
              </a:spcBef>
            </a:pPr>
            <a:endParaRPr lang="en-US" b="1" spc="60" dirty="0">
              <a:solidFill>
                <a:srgbClr val="1736B1"/>
              </a:solidFill>
              <a:latin typeface="Times New Roman" panose="02020603050405020304"/>
              <a:cs typeface="Times New Roman" panose="02020603050405020304"/>
            </a:endParaRPr>
          </a:p>
        </p:txBody>
      </p:sp>
      <p:pic>
        <p:nvPicPr>
          <p:cNvPr id="7" name="Picture 4" descr="Diagram&#10;&#10;Description automatically generated"/>
          <p:cNvPicPr>
            <a:picLocks noChangeAspect="1"/>
          </p:cNvPicPr>
          <p:nvPr/>
        </p:nvPicPr>
        <p:blipFill>
          <a:blip r:embed="rId1"/>
          <a:stretch>
            <a:fillRect/>
          </a:stretch>
        </p:blipFill>
        <p:spPr>
          <a:xfrm>
            <a:off x="9733752" y="2431064"/>
            <a:ext cx="7762617" cy="4715790"/>
          </a:xfrm>
          <a:prstGeom prst="rect">
            <a:avLst/>
          </a:prstGeom>
        </p:spPr>
      </p:pic>
      <p:pic>
        <p:nvPicPr>
          <p:cNvPr id="10" name="Picture 7" descr="Diagram, schematic&#10;&#10;Description automatically generated"/>
          <p:cNvPicPr>
            <a:picLocks noChangeAspect="1"/>
          </p:cNvPicPr>
          <p:nvPr/>
        </p:nvPicPr>
        <p:blipFill>
          <a:blip r:embed="rId2"/>
          <a:stretch>
            <a:fillRect/>
          </a:stretch>
        </p:blipFill>
        <p:spPr>
          <a:xfrm>
            <a:off x="1375563" y="2425770"/>
            <a:ext cx="7762619" cy="4715791"/>
          </a:xfrm>
          <a:prstGeom prst="rect">
            <a:avLst/>
          </a:prstGeom>
        </p:spPr>
      </p:pic>
      <p:sp>
        <p:nvSpPr>
          <p:cNvPr id="11" name="TextBox 10"/>
          <p:cNvSpPr txBox="1"/>
          <p:nvPr/>
        </p:nvSpPr>
        <p:spPr>
          <a:xfrm>
            <a:off x="13126641" y="7460753"/>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marL="12700" algn="ctr">
              <a:spcBef>
                <a:spcPts val="1995"/>
              </a:spcBef>
            </a:pPr>
            <a:r>
              <a:rPr lang="en-US" b="1" dirty="0">
                <a:solidFill>
                  <a:schemeClr val="tx2"/>
                </a:solidFill>
                <a:latin typeface="Times New Roman" panose="02020603050405020304"/>
                <a:cs typeface="Calibri" panose="020F0502020204030204"/>
              </a:rPr>
              <a:t>ULTRASONIC SENSOR </a:t>
            </a:r>
            <a:endParaRPr lang="en-US" b="1" dirty="0">
              <a:solidFill>
                <a:schemeClr val="tx2"/>
              </a:solidFill>
              <a:latin typeface="Times New Roman" panose="02020603050405020304"/>
              <a:cs typeface="Calibri" panose="020F0502020204030204"/>
            </a:endParaRPr>
          </a:p>
        </p:txBody>
      </p:sp>
      <p:sp>
        <p:nvSpPr>
          <p:cNvPr id="12" name="TextBox 11"/>
          <p:cNvSpPr txBox="1"/>
          <p:nvPr/>
        </p:nvSpPr>
        <p:spPr>
          <a:xfrm>
            <a:off x="2196703" y="7317879"/>
            <a:ext cx="27432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b="1" dirty="0">
                <a:solidFill>
                  <a:schemeClr val="tx2"/>
                </a:solidFill>
                <a:latin typeface="Times New Roman" panose="02020603050405020304"/>
                <a:cs typeface="Calibri" panose="020F0502020204030204"/>
              </a:rPr>
              <a:t>TEMPERATURE AND HUMIDITY SENSOR </a:t>
            </a:r>
            <a:endParaRPr lang="en-US" dirty="0">
              <a:solidFill>
                <a:schemeClr val="tx2"/>
              </a:solidFill>
              <a:latin typeface="Times New Roman" panose="02020603050405020304"/>
              <a:cs typeface="Times New Roman" panose="02020603050405020304"/>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object 2"/>
          <p:cNvSpPr txBox="1">
            <a:spLocks noGrp="1"/>
          </p:cNvSpPr>
          <p:nvPr>
            <p:ph type="title"/>
          </p:nvPr>
        </p:nvSpPr>
        <p:spPr>
          <a:xfrm>
            <a:off x="804257" y="440726"/>
            <a:ext cx="12869485" cy="897490"/>
          </a:xfrm>
          <a:prstGeom prst="rect">
            <a:avLst/>
          </a:prstGeom>
        </p:spPr>
        <p:txBody>
          <a:bodyPr vert="horz" wrap="square" lIns="0" tIns="12065" rIns="0" bIns="0" rtlCol="0" anchor="t">
            <a:spAutoFit/>
          </a:bodyPr>
          <a:lstStyle/>
          <a:p>
            <a:pPr marL="12700" marR="5080">
              <a:lnSpc>
                <a:spcPct val="116000"/>
              </a:lnSpc>
              <a:spcBef>
                <a:spcPts val="95"/>
              </a:spcBef>
            </a:pPr>
            <a:r>
              <a:rPr lang="en-IN" altLang="en-US" sz="5400" spc="195" dirty="0">
                <a:latin typeface="Times New Roman" panose="02020603050405020304"/>
                <a:cs typeface="Trebuchet MS" panose="020B0603020202020204"/>
              </a:rPr>
              <a:t>BLYNK CLOUD DASHBOARD</a:t>
            </a:r>
            <a:endParaRPr lang="en-IN" altLang="en-US" sz="5400" spc="195" dirty="0">
              <a:latin typeface="Times New Roman" panose="02020603050405020304"/>
              <a:cs typeface="Trebuchet MS" panose="020B0603020202020204"/>
            </a:endParaRPr>
          </a:p>
        </p:txBody>
      </p:sp>
      <p:sp>
        <p:nvSpPr>
          <p:cNvPr id="217" name="object 11"/>
          <p:cNvSpPr/>
          <p:nvPr/>
        </p:nvSpPr>
        <p:spPr>
          <a:xfrm>
            <a:off x="680651" y="9515874"/>
            <a:ext cx="16927195" cy="771525"/>
          </a:xfrm>
          <a:custGeom>
            <a:avLst/>
            <a:gdLst/>
            <a:ahLst/>
            <a:cxnLst/>
            <a:rect l="l" t="t" r="r" b="b"/>
            <a:pathLst>
              <a:path w="16927195" h="771525">
                <a:moveTo>
                  <a:pt x="16926696" y="771125"/>
                </a:moveTo>
                <a:lnTo>
                  <a:pt x="0" y="771125"/>
                </a:lnTo>
                <a:lnTo>
                  <a:pt x="445174" y="0"/>
                </a:lnTo>
                <a:lnTo>
                  <a:pt x="16481522" y="0"/>
                </a:lnTo>
                <a:lnTo>
                  <a:pt x="16926696" y="771125"/>
                </a:lnTo>
                <a:close/>
              </a:path>
            </a:pathLst>
          </a:custGeom>
          <a:solidFill>
            <a:srgbClr val="A066CB"/>
          </a:solidFill>
        </p:spPr>
        <p:txBody>
          <a:bodyPr wrap="square" lIns="0" tIns="0" rIns="0" bIns="0" rtlCol="0" anchor="t"/>
          <a:lstStyle/>
          <a:p>
            <a:endParaRPr lang="en-US" dirty="0">
              <a:latin typeface="Times New Roman" panose="02020603050405020304"/>
              <a:cs typeface="Times New Roman" panose="02020603050405020304"/>
            </a:endParaRPr>
          </a:p>
        </p:txBody>
      </p:sp>
      <p:sp>
        <p:nvSpPr>
          <p:cNvPr id="10" name="object 3"/>
          <p:cNvSpPr txBox="1"/>
          <p:nvPr/>
        </p:nvSpPr>
        <p:spPr>
          <a:xfrm>
            <a:off x="13753578" y="1856462"/>
            <a:ext cx="3987800" cy="5939446"/>
          </a:xfrm>
          <a:prstGeom prst="rect">
            <a:avLst/>
          </a:prstGeom>
        </p:spPr>
        <p:txBody>
          <a:bodyPr vert="horz" wrap="square" lIns="0" tIns="253365" rIns="0" bIns="0" rtlCol="0" anchor="t">
            <a:spAutoFit/>
          </a:bodyPr>
          <a:lstStyle/>
          <a:p>
            <a:pPr marL="12700" algn="just">
              <a:lnSpc>
                <a:spcPct val="100000"/>
              </a:lnSpc>
              <a:spcBef>
                <a:spcPts val="1995"/>
              </a:spcBef>
            </a:pPr>
            <a:r>
              <a:rPr lang="en-IN" sz="3600" b="1" spc="60" dirty="0">
                <a:solidFill>
                  <a:srgbClr val="1736B1"/>
                </a:solidFill>
                <a:latin typeface="Times New Roman" panose="02020603050405020304"/>
                <a:cs typeface="Trebuchet MS" panose="020B0603020202020204"/>
              </a:rPr>
              <a:t>Features</a:t>
            </a:r>
            <a:endParaRPr lang="en-US" sz="3600" dirty="0">
              <a:latin typeface="Times New Roman" panose="02020603050405020304"/>
              <a:cs typeface="Trebuchet MS" panose="020B0603020202020204"/>
            </a:endParaRPr>
          </a:p>
          <a:p>
            <a:pPr marL="12700" algn="just">
              <a:lnSpc>
                <a:spcPct val="100000"/>
              </a:lnSpc>
              <a:spcBef>
                <a:spcPts val="1625"/>
              </a:spcBef>
            </a:pPr>
            <a:r>
              <a:rPr lang="en-IN" sz="2400" dirty="0">
                <a:latin typeface="Times New Roman" panose="02020603050405020304"/>
                <a:cs typeface="Times New Roman" panose="02020603050405020304"/>
              </a:rPr>
              <a:t>* Real time sensor readings</a:t>
            </a:r>
            <a:endParaRPr lang="en-IN" sz="2400" dirty="0">
              <a:latin typeface="Times New Roman" panose="02020603050405020304"/>
              <a:cs typeface="Times New Roman" panose="02020603050405020304"/>
            </a:endParaRPr>
          </a:p>
          <a:p>
            <a:pPr marL="12700" algn="just">
              <a:lnSpc>
                <a:spcPct val="100000"/>
              </a:lnSpc>
              <a:spcBef>
                <a:spcPts val="1625"/>
              </a:spcBef>
            </a:pPr>
            <a:r>
              <a:rPr lang="en-IN" sz="2400" dirty="0">
                <a:latin typeface="Times New Roman" panose="02020603050405020304"/>
                <a:cs typeface="Times New Roman" panose="02020603050405020304"/>
              </a:rPr>
              <a:t>* Seamless UI</a:t>
            </a:r>
            <a:endParaRPr lang="en-IN" sz="2400" dirty="0">
              <a:latin typeface="Times New Roman" panose="02020603050405020304"/>
              <a:cs typeface="Times New Roman" panose="02020603050405020304"/>
            </a:endParaRPr>
          </a:p>
          <a:p>
            <a:pPr marL="12700" algn="just">
              <a:lnSpc>
                <a:spcPct val="100000"/>
              </a:lnSpc>
              <a:spcBef>
                <a:spcPts val="1625"/>
              </a:spcBef>
            </a:pPr>
            <a:r>
              <a:rPr lang="en-IN" sz="2400" dirty="0">
                <a:latin typeface="Times New Roman" panose="02020603050405020304"/>
                <a:cs typeface="Times New Roman" panose="02020603050405020304"/>
              </a:rPr>
              <a:t>* </a:t>
            </a:r>
            <a:r>
              <a:rPr lang="en-IN" sz="2400" dirty="0" err="1">
                <a:latin typeface="Times New Roman" panose="02020603050405020304"/>
                <a:cs typeface="Times New Roman" panose="02020603050405020304"/>
              </a:rPr>
              <a:t>Integratable</a:t>
            </a:r>
            <a:r>
              <a:rPr lang="en-IN" sz="2400" dirty="0">
                <a:latin typeface="Times New Roman" panose="02020603050405020304"/>
                <a:cs typeface="Times New Roman" panose="02020603050405020304"/>
              </a:rPr>
              <a:t> API Key</a:t>
            </a:r>
            <a:endParaRPr lang="en-IN" sz="2400" dirty="0">
              <a:latin typeface="Times New Roman" panose="02020603050405020304"/>
              <a:cs typeface="Times New Roman" panose="02020603050405020304"/>
            </a:endParaRPr>
          </a:p>
          <a:p>
            <a:pPr marL="12700" algn="just">
              <a:lnSpc>
                <a:spcPct val="100000"/>
              </a:lnSpc>
              <a:spcBef>
                <a:spcPts val="1625"/>
              </a:spcBef>
            </a:pPr>
            <a:r>
              <a:rPr lang="en-IN" sz="2400" dirty="0">
                <a:latin typeface="Times New Roman" panose="02020603050405020304"/>
                <a:cs typeface="Times New Roman" panose="02020603050405020304"/>
              </a:rPr>
              <a:t>* Mobile and Web based platforms available.</a:t>
            </a:r>
            <a:endParaRPr lang="en-IN" sz="2400" dirty="0">
              <a:latin typeface="Times New Roman" panose="02020603050405020304"/>
              <a:cs typeface="Times New Roman" panose="02020603050405020304"/>
            </a:endParaRPr>
          </a:p>
          <a:p>
            <a:pPr marL="12700" algn="just">
              <a:spcBef>
                <a:spcPts val="1625"/>
              </a:spcBef>
            </a:pPr>
            <a:r>
              <a:rPr lang="en-IN" sz="2400" dirty="0">
                <a:latin typeface="Times New Roman" panose="02020603050405020304"/>
                <a:cs typeface="Times New Roman" panose="02020603050405020304"/>
              </a:rPr>
              <a:t>* Drag and Drop Modular / admin dashboard </a:t>
            </a:r>
            <a:endParaRPr lang="en-IN" sz="2400" dirty="0">
              <a:latin typeface="Times New Roman" panose="02020603050405020304" charset="0"/>
              <a:cs typeface="Times New Roman" panose="02020603050405020304" charset="0"/>
            </a:endParaRPr>
          </a:p>
          <a:p>
            <a:pPr marL="12700" algn="just">
              <a:lnSpc>
                <a:spcPct val="100000"/>
              </a:lnSpc>
              <a:spcBef>
                <a:spcPts val="1625"/>
              </a:spcBef>
            </a:pPr>
            <a:r>
              <a:rPr lang="en-IN" sz="2400" dirty="0">
                <a:latin typeface="Times New Roman" panose="02020603050405020304"/>
                <a:cs typeface="Times New Roman" panose="02020603050405020304"/>
              </a:rPr>
              <a:t>* Receive real time push and email notifications.</a:t>
            </a:r>
            <a:endParaRPr lang="en-IN" sz="2400" dirty="0">
              <a:latin typeface="Times New Roman" panose="02020603050405020304"/>
              <a:cs typeface="Times New Roman" panose="02020603050405020304"/>
            </a:endParaRPr>
          </a:p>
          <a:p>
            <a:pPr marL="12700" algn="just">
              <a:lnSpc>
                <a:spcPct val="100000"/>
              </a:lnSpc>
              <a:spcBef>
                <a:spcPts val="1625"/>
              </a:spcBef>
            </a:pPr>
            <a:r>
              <a:rPr lang="en-IN" sz="2400" dirty="0">
                <a:latin typeface="Times New Roman" panose="02020603050405020304"/>
                <a:cs typeface="Times New Roman" panose="02020603050405020304"/>
              </a:rPr>
              <a:t>* Modular</a:t>
            </a:r>
            <a:endParaRPr lang="en-IN" sz="2400" dirty="0">
              <a:latin typeface="Times New Roman" panose="02020603050405020304"/>
              <a:cs typeface="Times New Roman" panose="02020603050405020304"/>
            </a:endParaRPr>
          </a:p>
        </p:txBody>
      </p:sp>
      <p:pic>
        <p:nvPicPr>
          <p:cNvPr id="2" name="Picture 1" descr="Screenshot (27)"/>
          <p:cNvPicPr>
            <a:picLocks noChangeAspect="1"/>
          </p:cNvPicPr>
          <p:nvPr/>
        </p:nvPicPr>
        <p:blipFill>
          <a:blip r:embed="rId1"/>
          <a:srcRect t="3804" r="23321" b="24864"/>
          <a:stretch>
            <a:fillRect/>
          </a:stretch>
        </p:blipFill>
        <p:spPr>
          <a:xfrm>
            <a:off x="859155" y="1850390"/>
            <a:ext cx="12467590" cy="6904355"/>
          </a:xfrm>
          <a:prstGeom prst="rect">
            <a:avLst/>
          </a:prstGeom>
        </p:spPr>
      </p:pic>
      <p:pic>
        <p:nvPicPr>
          <p:cNvPr id="3" name="Picture 2" descr="Screenshot (25)"/>
          <p:cNvPicPr>
            <a:picLocks noChangeAspect="1"/>
          </p:cNvPicPr>
          <p:nvPr/>
        </p:nvPicPr>
        <p:blipFill>
          <a:blip r:embed="rId2"/>
          <a:srcRect l="22993" t="24840" r="47969" b="71846"/>
          <a:stretch>
            <a:fillRect/>
          </a:stretch>
        </p:blipFill>
        <p:spPr>
          <a:xfrm>
            <a:off x="4819650" y="2628900"/>
            <a:ext cx="5310505" cy="340995"/>
          </a:xfrm>
          <a:prstGeom prst="rect">
            <a:avLst/>
          </a:prstGeom>
        </p:spPr>
      </p:pic>
      <p:pic>
        <p:nvPicPr>
          <p:cNvPr id="4" name="Picture 3" descr="Screenshot (25)"/>
          <p:cNvPicPr>
            <a:picLocks noChangeAspect="1"/>
          </p:cNvPicPr>
          <p:nvPr/>
        </p:nvPicPr>
        <p:blipFill>
          <a:blip r:embed="rId2"/>
          <a:srcRect l="44278" t="42364" r="42076" b="50019"/>
          <a:stretch>
            <a:fillRect/>
          </a:stretch>
        </p:blipFill>
        <p:spPr>
          <a:xfrm>
            <a:off x="4038600" y="4381500"/>
            <a:ext cx="2248535" cy="770890"/>
          </a:xfrm>
          <a:prstGeom prst="rect">
            <a:avLst/>
          </a:prstGeom>
        </p:spPr>
      </p:pic>
      <p:pic>
        <p:nvPicPr>
          <p:cNvPr id="6" name="Picture 5" descr="humidity and temperature "/>
          <p:cNvPicPr>
            <a:picLocks noChangeAspect="1"/>
          </p:cNvPicPr>
          <p:nvPr/>
        </p:nvPicPr>
        <p:blipFill>
          <a:blip r:embed="rId3"/>
          <a:srcRect l="17097" t="56677" r="63055" b="12848"/>
          <a:stretch>
            <a:fillRect/>
          </a:stretch>
        </p:blipFill>
        <p:spPr>
          <a:xfrm>
            <a:off x="7924800" y="5981700"/>
            <a:ext cx="1608455" cy="1476375"/>
          </a:xfrm>
          <a:prstGeom prst="rect">
            <a:avLst/>
          </a:prstGeom>
        </p:spPr>
      </p:pic>
      <p:pic>
        <p:nvPicPr>
          <p:cNvPr id="7" name="Picture 6" descr="humidity and temperature "/>
          <p:cNvPicPr>
            <a:picLocks noChangeAspect="1"/>
          </p:cNvPicPr>
          <p:nvPr/>
        </p:nvPicPr>
        <p:blipFill>
          <a:blip r:embed="rId3"/>
          <a:srcRect l="44907" t="57063" r="34739" b="12847"/>
          <a:stretch>
            <a:fillRect/>
          </a:stretch>
        </p:blipFill>
        <p:spPr>
          <a:xfrm>
            <a:off x="10591800" y="5981700"/>
            <a:ext cx="1624330" cy="1465580"/>
          </a:xfrm>
          <a:prstGeom prst="rect">
            <a:avLst/>
          </a:prstGeom>
        </p:spPr>
      </p:pic>
      <p:pic>
        <p:nvPicPr>
          <p:cNvPr id="8" name="Picture 7" descr="humidity and temperature "/>
          <p:cNvPicPr>
            <a:picLocks noChangeAspect="1"/>
          </p:cNvPicPr>
          <p:nvPr/>
        </p:nvPicPr>
        <p:blipFill>
          <a:blip r:embed="rId3"/>
          <a:srcRect l="56892" t="57950" r="32166" b="37200"/>
          <a:stretch>
            <a:fillRect/>
          </a:stretch>
        </p:blipFill>
        <p:spPr>
          <a:xfrm rot="5400000">
            <a:off x="9099550" y="6679565"/>
            <a:ext cx="1077595" cy="291465"/>
          </a:xfrm>
          <a:prstGeom prst="rect">
            <a:avLst/>
          </a:prstGeom>
        </p:spPr>
      </p:pic>
      <p:pic>
        <p:nvPicPr>
          <p:cNvPr id="17" name="Content Placeholder 16" descr="humidity and temperature "/>
          <p:cNvPicPr>
            <a:picLocks noGrp="1" noChangeAspect="1"/>
          </p:cNvPicPr>
          <p:nvPr>
            <p:ph sz="half" idx="2"/>
          </p:nvPr>
        </p:nvPicPr>
        <p:blipFill>
          <a:blip r:embed="rId3"/>
          <a:srcRect l="56892" t="57950" r="32166" b="37200"/>
          <a:stretch>
            <a:fillRect/>
          </a:stretch>
        </p:blipFill>
        <p:spPr>
          <a:xfrm rot="5400000">
            <a:off x="11658600" y="6538595"/>
            <a:ext cx="1335405" cy="373380"/>
          </a:xfrm>
          <a:prstGeom prst="rect">
            <a:avLst/>
          </a:prstGeom>
        </p:spPr>
      </p:pic>
      <p:pic>
        <p:nvPicPr>
          <p:cNvPr id="19" name="Picture 18" descr="humidity and temperature "/>
          <p:cNvPicPr>
            <a:picLocks noChangeAspect="1"/>
          </p:cNvPicPr>
          <p:nvPr/>
        </p:nvPicPr>
        <p:blipFill>
          <a:blip r:embed="rId3"/>
          <a:srcRect l="56892" t="57950" r="32166" b="37200"/>
          <a:stretch>
            <a:fillRect/>
          </a:stretch>
        </p:blipFill>
        <p:spPr>
          <a:xfrm rot="5400000">
            <a:off x="9226550" y="6806565"/>
            <a:ext cx="1077595" cy="29146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object 2"/>
          <p:cNvSpPr txBox="1">
            <a:spLocks noGrp="1"/>
          </p:cNvSpPr>
          <p:nvPr>
            <p:ph type="title"/>
          </p:nvPr>
        </p:nvSpPr>
        <p:spPr>
          <a:xfrm>
            <a:off x="838200" y="342900"/>
            <a:ext cx="13846810" cy="897490"/>
          </a:xfrm>
          <a:prstGeom prst="rect">
            <a:avLst/>
          </a:prstGeom>
        </p:spPr>
        <p:txBody>
          <a:bodyPr vert="horz" wrap="square" lIns="0" tIns="12065" rIns="0" bIns="0" rtlCol="0" anchor="t">
            <a:spAutoFit/>
          </a:bodyPr>
          <a:lstStyle/>
          <a:p>
            <a:pPr marL="12700" marR="5080">
              <a:lnSpc>
                <a:spcPct val="116000"/>
              </a:lnSpc>
              <a:spcBef>
                <a:spcPts val="95"/>
              </a:spcBef>
            </a:pPr>
            <a:r>
              <a:rPr lang="en-IN" altLang="en-US" sz="5400" spc="195" dirty="0">
                <a:latin typeface="Times New Roman" panose="02020603050405020304"/>
                <a:cs typeface="Trebuchet MS" panose="020B0603020202020204"/>
              </a:rPr>
              <a:t>COMPUTER VISION MODULE</a:t>
            </a:r>
            <a:endParaRPr lang="en-IN" altLang="en-US" sz="5400" spc="195" dirty="0">
              <a:latin typeface="Times New Roman" panose="02020603050405020304"/>
              <a:cs typeface="Trebuchet MS" panose="020B0603020202020204"/>
            </a:endParaRPr>
          </a:p>
        </p:txBody>
      </p:sp>
      <p:sp>
        <p:nvSpPr>
          <p:cNvPr id="217" name="object 11"/>
          <p:cNvSpPr/>
          <p:nvPr/>
        </p:nvSpPr>
        <p:spPr>
          <a:xfrm>
            <a:off x="680651" y="9515874"/>
            <a:ext cx="16927195" cy="771525"/>
          </a:xfrm>
          <a:custGeom>
            <a:avLst/>
            <a:gdLst/>
            <a:ahLst/>
            <a:cxnLst/>
            <a:rect l="l" t="t" r="r" b="b"/>
            <a:pathLst>
              <a:path w="16927195" h="771525">
                <a:moveTo>
                  <a:pt x="16926696" y="771125"/>
                </a:moveTo>
                <a:lnTo>
                  <a:pt x="0" y="771125"/>
                </a:lnTo>
                <a:lnTo>
                  <a:pt x="445174" y="0"/>
                </a:lnTo>
                <a:lnTo>
                  <a:pt x="16481522" y="0"/>
                </a:lnTo>
                <a:lnTo>
                  <a:pt x="16926696" y="771125"/>
                </a:lnTo>
                <a:close/>
              </a:path>
            </a:pathLst>
          </a:custGeom>
          <a:solidFill>
            <a:srgbClr val="A066CB"/>
          </a:solidFill>
        </p:spPr>
        <p:txBody>
          <a:bodyPr wrap="square" lIns="0" tIns="0" rIns="0" bIns="0" rtlCol="0" anchor="t"/>
          <a:lstStyle/>
          <a:p>
            <a:endParaRPr lang="en-US" dirty="0">
              <a:latin typeface="Times New Roman" panose="02020603050405020304"/>
              <a:cs typeface="Times New Roman" panose="02020603050405020304"/>
            </a:endParaRPr>
          </a:p>
        </p:txBody>
      </p:sp>
      <p:sp>
        <p:nvSpPr>
          <p:cNvPr id="10" name="object 3"/>
          <p:cNvSpPr txBox="1"/>
          <p:nvPr/>
        </p:nvSpPr>
        <p:spPr>
          <a:xfrm>
            <a:off x="13487400" y="1790700"/>
            <a:ext cx="3987800" cy="3077124"/>
          </a:xfrm>
          <a:prstGeom prst="rect">
            <a:avLst/>
          </a:prstGeom>
        </p:spPr>
        <p:txBody>
          <a:bodyPr vert="horz" wrap="square" lIns="0" tIns="253365" rIns="0" bIns="0" rtlCol="0" anchor="t">
            <a:spAutoFit/>
          </a:bodyPr>
          <a:lstStyle/>
          <a:p>
            <a:pPr marL="12700">
              <a:lnSpc>
                <a:spcPct val="100000"/>
              </a:lnSpc>
              <a:spcBef>
                <a:spcPts val="1995"/>
              </a:spcBef>
            </a:pPr>
            <a:endParaRPr lang="en-IN" sz="2400" b="1" spc="60" dirty="0">
              <a:solidFill>
                <a:srgbClr val="1736B1"/>
              </a:solidFill>
              <a:latin typeface="Times New Roman" panose="02020603050405020304"/>
              <a:cs typeface="Calibri" panose="020F0502020204030204"/>
            </a:endParaRPr>
          </a:p>
          <a:p>
            <a:pPr marL="12700">
              <a:spcBef>
                <a:spcPts val="1995"/>
              </a:spcBef>
            </a:pPr>
            <a:endParaRPr lang="en-IN" sz="2400" spc="60" dirty="0">
              <a:solidFill>
                <a:srgbClr val="202124"/>
              </a:solidFill>
              <a:latin typeface="Times New Roman" panose="02020603050405020304"/>
              <a:cs typeface="Calibri" panose="020F0502020204030204"/>
            </a:endParaRPr>
          </a:p>
          <a:p>
            <a:pPr marL="12700">
              <a:spcBef>
                <a:spcPts val="1995"/>
              </a:spcBef>
            </a:pPr>
            <a:endParaRPr lang="en-IN" sz="2400" spc="60" dirty="0">
              <a:solidFill>
                <a:srgbClr val="202124"/>
              </a:solidFill>
              <a:latin typeface="Times New Roman" panose="02020603050405020304"/>
              <a:cs typeface="Calibri" panose="020F0502020204030204"/>
            </a:endParaRPr>
          </a:p>
          <a:p>
            <a:pPr marL="12700">
              <a:spcBef>
                <a:spcPts val="1995"/>
              </a:spcBef>
            </a:pPr>
            <a:endParaRPr lang="en-IN" sz="2400" b="1" spc="60" dirty="0">
              <a:solidFill>
                <a:srgbClr val="1736B1"/>
              </a:solidFill>
              <a:latin typeface="Times New Roman" panose="02020603050405020304"/>
              <a:cs typeface="Times New Roman" panose="02020603050405020304" charset="0"/>
            </a:endParaRPr>
          </a:p>
          <a:p>
            <a:pPr marL="12700">
              <a:spcBef>
                <a:spcPts val="1625"/>
              </a:spcBef>
            </a:pPr>
            <a:endParaRPr lang="en-IN" sz="2400" dirty="0">
              <a:latin typeface="Times New Roman" panose="02020603050405020304" charset="0"/>
              <a:cs typeface="Times New Roman" panose="02020603050405020304" charset="0"/>
            </a:endParaRPr>
          </a:p>
        </p:txBody>
      </p:sp>
      <p:sp>
        <p:nvSpPr>
          <p:cNvPr id="11" name="Text Box 10"/>
          <p:cNvSpPr txBox="1"/>
          <p:nvPr/>
        </p:nvSpPr>
        <p:spPr>
          <a:xfrm>
            <a:off x="13487400" y="7886700"/>
            <a:ext cx="1571625" cy="369332"/>
          </a:xfrm>
          <a:prstGeom prst="rect">
            <a:avLst/>
          </a:prstGeom>
          <a:noFill/>
        </p:spPr>
        <p:txBody>
          <a:bodyPr wrap="square" lIns="91440" tIns="45720" rIns="91440" bIns="45720" rtlCol="0" anchor="t">
            <a:spAutoFit/>
          </a:bodyPr>
          <a:lstStyle/>
          <a:p>
            <a:pPr marL="12700">
              <a:lnSpc>
                <a:spcPct val="100000"/>
              </a:lnSpc>
              <a:spcBef>
                <a:spcPts val="1995"/>
              </a:spcBef>
            </a:pPr>
            <a:endParaRPr lang="en-IN" b="1" spc="60" dirty="0">
              <a:solidFill>
                <a:srgbClr val="1736B1"/>
              </a:solidFill>
              <a:latin typeface="Times New Roman" panose="02020603050405020304"/>
              <a:cs typeface="Times New Roman" panose="02020603050405020304"/>
            </a:endParaRPr>
          </a:p>
        </p:txBody>
      </p:sp>
      <p:pic>
        <p:nvPicPr>
          <p:cNvPr id="4" name="Picture 4" descr="A picture containing text, indoor, computer, electronics&#10;&#10;Description automatically generated"/>
          <p:cNvPicPr>
            <a:picLocks noChangeAspect="1"/>
          </p:cNvPicPr>
          <p:nvPr/>
        </p:nvPicPr>
        <p:blipFill rotWithShape="1">
          <a:blip r:embed="rId1"/>
          <a:srcRect b="4326"/>
          <a:stretch>
            <a:fillRect/>
          </a:stretch>
        </p:blipFill>
        <p:spPr>
          <a:xfrm>
            <a:off x="415638" y="2023631"/>
            <a:ext cx="12666517" cy="6775097"/>
          </a:xfrm>
          <a:prstGeom prst="rect">
            <a:avLst/>
          </a:prstGeom>
        </p:spPr>
      </p:pic>
      <p:sp>
        <p:nvSpPr>
          <p:cNvPr id="2" name="TextBox 1"/>
          <p:cNvSpPr txBox="1"/>
          <p:nvPr/>
        </p:nvSpPr>
        <p:spPr>
          <a:xfrm>
            <a:off x="13489963" y="2329983"/>
            <a:ext cx="4581393" cy="5078313"/>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gn="just">
              <a:lnSpc>
                <a:spcPct val="150000"/>
              </a:lnSpc>
            </a:pPr>
            <a:r>
              <a:rPr lang="en-IN" sz="3200" b="1" dirty="0">
                <a:solidFill>
                  <a:srgbClr val="1736B1"/>
                </a:solidFill>
                <a:latin typeface="Times New Roman" panose="02020603050405020304"/>
                <a:cs typeface="Segoe UI" panose="020B0502040204020203"/>
              </a:rPr>
              <a:t>Features</a:t>
            </a:r>
            <a:r>
              <a:rPr lang="en-US" sz="2400" dirty="0">
                <a:solidFill>
                  <a:srgbClr val="1736B1"/>
                </a:solidFill>
                <a:latin typeface="Times New Roman" panose="02020603050405020304"/>
                <a:cs typeface="Segoe UI" panose="020B0502040204020203"/>
              </a:rPr>
              <a:t>​</a:t>
            </a:r>
            <a:endParaRPr lang="en-US">
              <a:latin typeface="Times New Roman" panose="02020603050405020304"/>
              <a:cs typeface="Times New Roman" panose="02020603050405020304"/>
            </a:endParaRPr>
          </a:p>
          <a:p>
            <a:pPr algn="just">
              <a:lnSpc>
                <a:spcPct val="150000"/>
              </a:lnSpc>
            </a:pPr>
            <a:r>
              <a:rPr lang="en-IN" sz="2400" dirty="0">
                <a:solidFill>
                  <a:srgbClr val="000000"/>
                </a:solidFill>
                <a:latin typeface="Times New Roman" panose="02020603050405020304"/>
                <a:ea typeface="+mn-lt"/>
                <a:cs typeface="Segoe UI" panose="020B0502040204020203"/>
              </a:rPr>
              <a:t>* </a:t>
            </a:r>
            <a:r>
              <a:rPr lang="en-IN" sz="2400" dirty="0">
                <a:solidFill>
                  <a:srgbClr val="202124"/>
                </a:solidFill>
                <a:latin typeface="Times New Roman" panose="02020603050405020304"/>
                <a:ea typeface="+mn-lt"/>
                <a:cs typeface="+mn-lt"/>
              </a:rPr>
              <a:t>Anchor free Detection </a:t>
            </a:r>
            <a:endParaRPr lang="en-US" sz="2400">
              <a:solidFill>
                <a:srgbClr val="202124"/>
              </a:solidFill>
              <a:latin typeface="Times New Roman" panose="02020603050405020304"/>
              <a:ea typeface="+mn-lt"/>
              <a:cs typeface="+mn-lt"/>
            </a:endParaRPr>
          </a:p>
          <a:p>
            <a:pPr algn="just">
              <a:lnSpc>
                <a:spcPct val="150000"/>
              </a:lnSpc>
            </a:pPr>
            <a:r>
              <a:rPr lang="en-IN" sz="2400" dirty="0">
                <a:solidFill>
                  <a:srgbClr val="000000"/>
                </a:solidFill>
                <a:latin typeface="Times New Roman" panose="02020603050405020304"/>
                <a:ea typeface="+mn-lt"/>
                <a:cs typeface="Segoe UI" panose="020B0502040204020203"/>
              </a:rPr>
              <a:t>* </a:t>
            </a:r>
            <a:r>
              <a:rPr lang="en-IN" sz="2400" dirty="0" err="1">
                <a:solidFill>
                  <a:srgbClr val="000000"/>
                </a:solidFill>
                <a:latin typeface="Times New Roman" panose="02020603050405020304"/>
                <a:ea typeface="+mn-lt"/>
                <a:cs typeface="Segoe UI" panose="020B0502040204020203"/>
              </a:rPr>
              <a:t>m</a:t>
            </a:r>
            <a:r>
              <a:rPr lang="en-IN" sz="2400" dirty="0" err="1">
                <a:solidFill>
                  <a:srgbClr val="202124"/>
                </a:solidFill>
                <a:latin typeface="Times New Roman" panose="02020603050405020304"/>
                <a:ea typeface="+mn-lt"/>
                <a:cs typeface="Calibri" panose="020F0502020204030204"/>
              </a:rPr>
              <a:t>AP</a:t>
            </a:r>
            <a:r>
              <a:rPr lang="en-IN" sz="2400" dirty="0">
                <a:solidFill>
                  <a:srgbClr val="202124"/>
                </a:solidFill>
                <a:latin typeface="Times New Roman" panose="02020603050405020304"/>
                <a:ea typeface="+mn-lt"/>
                <a:cs typeface="+mn-lt"/>
              </a:rPr>
              <a:t>(mean average precision) = 68.5% </a:t>
            </a:r>
            <a:endParaRPr lang="en-US" sz="2400">
              <a:solidFill>
                <a:srgbClr val="202124"/>
              </a:solidFill>
              <a:latin typeface="Times New Roman" panose="02020603050405020304"/>
              <a:ea typeface="+mn-lt"/>
              <a:cs typeface="+mn-lt"/>
            </a:endParaRPr>
          </a:p>
          <a:p>
            <a:pPr algn="just">
              <a:lnSpc>
                <a:spcPct val="150000"/>
              </a:lnSpc>
            </a:pPr>
            <a:r>
              <a:rPr lang="en-IN" sz="2400" dirty="0">
                <a:latin typeface="Times New Roman" panose="02020603050405020304"/>
                <a:cs typeface="Segoe UI" panose="020B0502040204020203"/>
              </a:rPr>
              <a:t>*</a:t>
            </a:r>
            <a:r>
              <a:rPr lang="en-IN" sz="2400" dirty="0">
                <a:solidFill>
                  <a:srgbClr val="202124"/>
                </a:solidFill>
                <a:latin typeface="Times New Roman" panose="02020603050405020304"/>
                <a:ea typeface="+mn-lt"/>
                <a:cs typeface="+mn-lt"/>
              </a:rPr>
              <a:t> CSPDarknet53 architecture</a:t>
            </a:r>
            <a:r>
              <a:rPr lang="en-US" sz="2400" dirty="0">
                <a:latin typeface="Times New Roman" panose="02020603050405020304"/>
                <a:cs typeface="Segoe UI" panose="020B0502040204020203"/>
              </a:rPr>
              <a:t>​</a:t>
            </a:r>
            <a:endParaRPr lang="en-US" sz="2400" dirty="0">
              <a:latin typeface="Times New Roman" panose="02020603050405020304"/>
              <a:cs typeface="Segoe UI" panose="020B0502040204020203"/>
            </a:endParaRPr>
          </a:p>
          <a:p>
            <a:pPr algn="just">
              <a:lnSpc>
                <a:spcPct val="150000"/>
              </a:lnSpc>
            </a:pPr>
            <a:r>
              <a:rPr lang="en-IN" sz="2400" dirty="0">
                <a:latin typeface="Times New Roman" panose="02020603050405020304"/>
                <a:cs typeface="Segoe UI" panose="020B0502040204020203"/>
              </a:rPr>
              <a:t>*</a:t>
            </a:r>
            <a:r>
              <a:rPr lang="en-IN" sz="2400" dirty="0">
                <a:solidFill>
                  <a:srgbClr val="202124"/>
                </a:solidFill>
                <a:latin typeface="Times New Roman" panose="02020603050405020304"/>
                <a:ea typeface="+mn-lt"/>
                <a:cs typeface="+mn-lt"/>
              </a:rPr>
              <a:t> Processes 81 frames per second</a:t>
            </a:r>
            <a:endParaRPr lang="en-US" sz="2400" dirty="0">
              <a:latin typeface="Times New Roman" panose="02020603050405020304"/>
              <a:cs typeface="Segoe UI" panose="020B0502040204020203"/>
            </a:endParaRPr>
          </a:p>
          <a:p>
            <a:pPr>
              <a:lnSpc>
                <a:spcPct val="150000"/>
              </a:lnSpc>
            </a:pPr>
            <a:r>
              <a:rPr lang="en-IN" sz="2400" dirty="0">
                <a:latin typeface="Times New Roman" panose="02020603050405020304"/>
                <a:cs typeface="Segoe UI" panose="020B0502040204020203"/>
              </a:rPr>
              <a:t>* </a:t>
            </a:r>
            <a:r>
              <a:rPr lang="en-IN" sz="2400" dirty="0">
                <a:latin typeface="Times New Roman" panose="02020603050405020304"/>
                <a:ea typeface="+mn-lt"/>
                <a:cs typeface="+mn-lt"/>
              </a:rPr>
              <a:t>Object localization</a:t>
            </a:r>
            <a:endParaRPr lang="en-IN" sz="2400" dirty="0">
              <a:latin typeface="Times New Roman" panose="02020603050405020304"/>
              <a:ea typeface="+mn-lt"/>
              <a:cs typeface="+mn-lt"/>
            </a:endParaRPr>
          </a:p>
          <a:p>
            <a:pPr>
              <a:lnSpc>
                <a:spcPct val="150000"/>
              </a:lnSpc>
            </a:pPr>
            <a:r>
              <a:rPr lang="en-IN" sz="2400" dirty="0">
                <a:latin typeface="Times New Roman" panose="02020603050405020304"/>
                <a:cs typeface="Segoe UI" panose="020B0502040204020203"/>
              </a:rPr>
              <a:t>* Real Time </a:t>
            </a:r>
            <a:r>
              <a:rPr lang="en-IN" sz="2400" dirty="0">
                <a:latin typeface="Times New Roman" panose="02020603050405020304"/>
                <a:ea typeface="+mn-lt"/>
                <a:cs typeface="+mn-lt"/>
              </a:rPr>
              <a:t>Database Comparison</a:t>
            </a:r>
            <a:endParaRPr lang="en-IN" sz="2400">
              <a:latin typeface="Times New Roman" panose="02020603050405020304"/>
              <a:cs typeface="Times New Roman" panose="02020603050405020304"/>
            </a:endParaRPr>
          </a:p>
          <a:p>
            <a:pPr algn="just"/>
            <a:endParaRPr lang="en-IN" sz="2400" dirty="0">
              <a:latin typeface="Times New Roman" panose="02020603050405020304"/>
              <a:cs typeface="Segoe UI" panose="020B0502040204020203"/>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7707663" y="1046907"/>
            <a:ext cx="10337575" cy="649385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dirty="0">
              <a:latin typeface="Times New Roman" panose="02020603050405020304"/>
              <a:cs typeface="Times New Roman" panose="02020603050405020304"/>
            </a:endParaRPr>
          </a:p>
        </p:txBody>
      </p:sp>
      <p:pic>
        <p:nvPicPr>
          <p:cNvPr id="5" name="Picture 5"/>
          <p:cNvPicPr>
            <a:picLocks noChangeAspect="1"/>
          </p:cNvPicPr>
          <p:nvPr/>
        </p:nvPicPr>
        <p:blipFill rotWithShape="1">
          <a:blip r:embed="rId1"/>
          <a:srcRect l="16711" t="3984" r="22546" b="3214"/>
          <a:stretch>
            <a:fillRect/>
          </a:stretch>
        </p:blipFill>
        <p:spPr>
          <a:xfrm>
            <a:off x="1540441" y="826537"/>
            <a:ext cx="5653190" cy="8630397"/>
          </a:xfrm>
          <a:prstGeom prst="rect">
            <a:avLst/>
          </a:prstGeom>
        </p:spPr>
      </p:pic>
      <p:pic>
        <p:nvPicPr>
          <p:cNvPr id="8" name="Picture 8" descr="Graphical user interface, application, table&#10;&#10;Description automatically generated"/>
          <p:cNvPicPr>
            <a:picLocks noChangeAspect="1"/>
          </p:cNvPicPr>
          <p:nvPr/>
        </p:nvPicPr>
        <p:blipFill>
          <a:blip r:embed="rId2"/>
          <a:stretch>
            <a:fillRect/>
          </a:stretch>
        </p:blipFill>
        <p:spPr>
          <a:xfrm>
            <a:off x="9148048" y="609180"/>
            <a:ext cx="8053597" cy="4526987"/>
          </a:xfrm>
          <a:prstGeom prst="rect">
            <a:avLst/>
          </a:prstGeom>
        </p:spPr>
      </p:pic>
      <p:sp>
        <p:nvSpPr>
          <p:cNvPr id="2" name="object 2"/>
          <p:cNvSpPr txBox="1">
            <a:spLocks noGrp="1"/>
          </p:cNvSpPr>
          <p:nvPr>
            <p:ph type="title"/>
          </p:nvPr>
        </p:nvSpPr>
        <p:spPr>
          <a:xfrm>
            <a:off x="10553999" y="6657878"/>
            <a:ext cx="5255895" cy="1120820"/>
          </a:xfrm>
          <a:prstGeom prst="rect">
            <a:avLst/>
          </a:prstGeom>
        </p:spPr>
        <p:txBody>
          <a:bodyPr vert="horz" wrap="square" lIns="0" tIns="12700" rIns="0" bIns="0" rtlCol="0" anchor="t">
            <a:spAutoFit/>
          </a:bodyPr>
          <a:lstStyle/>
          <a:p>
            <a:pPr marL="12700" algn="ctr">
              <a:lnSpc>
                <a:spcPct val="100000"/>
              </a:lnSpc>
              <a:spcBef>
                <a:spcPts val="100"/>
              </a:spcBef>
            </a:pPr>
            <a:r>
              <a:rPr lang="en-GB" sz="7200" spc="-200" dirty="0">
                <a:latin typeface="Times New Roman" panose="02020603050405020304"/>
              </a:rPr>
              <a:t>Traction</a:t>
            </a:r>
            <a:endParaRPr lang="en-GB" sz="7200" dirty="0">
              <a:latin typeface="Times New Roman" panose="02020603050405020304"/>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object 2"/>
          <p:cNvSpPr txBox="1">
            <a:spLocks noGrp="1"/>
          </p:cNvSpPr>
          <p:nvPr>
            <p:ph type="title"/>
          </p:nvPr>
        </p:nvSpPr>
        <p:spPr>
          <a:xfrm>
            <a:off x="1222663" y="342900"/>
            <a:ext cx="13462347" cy="897490"/>
          </a:xfrm>
          <a:prstGeom prst="rect">
            <a:avLst/>
          </a:prstGeom>
        </p:spPr>
        <p:txBody>
          <a:bodyPr vert="horz" wrap="square" lIns="0" tIns="12065" rIns="0" bIns="0" rtlCol="0" anchor="t">
            <a:spAutoFit/>
          </a:bodyPr>
          <a:lstStyle/>
          <a:p>
            <a:pPr marL="12700" marR="5080">
              <a:lnSpc>
                <a:spcPct val="116000"/>
              </a:lnSpc>
              <a:spcBef>
                <a:spcPts val="95"/>
              </a:spcBef>
            </a:pPr>
            <a:r>
              <a:rPr lang="en-IN" altLang="en-US" sz="5400" spc="195" dirty="0">
                <a:latin typeface="Times New Roman" panose="02020603050405020304"/>
                <a:cs typeface="Trebuchet MS" panose="020B0603020202020204"/>
              </a:rPr>
              <a:t>SURVEILLANCE DASHBOARD</a:t>
            </a:r>
            <a:endParaRPr lang="en-IN" altLang="en-US" sz="5400" spc="195" dirty="0">
              <a:latin typeface="Times New Roman" panose="02020603050405020304"/>
              <a:cs typeface="Trebuchet MS" panose="020B0603020202020204"/>
            </a:endParaRPr>
          </a:p>
        </p:txBody>
      </p:sp>
      <p:sp>
        <p:nvSpPr>
          <p:cNvPr id="217" name="object 11"/>
          <p:cNvSpPr/>
          <p:nvPr/>
        </p:nvSpPr>
        <p:spPr>
          <a:xfrm>
            <a:off x="680651" y="9515874"/>
            <a:ext cx="16927195" cy="771525"/>
          </a:xfrm>
          <a:custGeom>
            <a:avLst/>
            <a:gdLst/>
            <a:ahLst/>
            <a:cxnLst/>
            <a:rect l="l" t="t" r="r" b="b"/>
            <a:pathLst>
              <a:path w="16927195" h="771525">
                <a:moveTo>
                  <a:pt x="16926696" y="771125"/>
                </a:moveTo>
                <a:lnTo>
                  <a:pt x="0" y="771125"/>
                </a:lnTo>
                <a:lnTo>
                  <a:pt x="445174" y="0"/>
                </a:lnTo>
                <a:lnTo>
                  <a:pt x="16481522" y="0"/>
                </a:lnTo>
                <a:lnTo>
                  <a:pt x="16926696" y="771125"/>
                </a:lnTo>
                <a:close/>
              </a:path>
            </a:pathLst>
          </a:custGeom>
          <a:solidFill>
            <a:srgbClr val="A066CB"/>
          </a:solidFill>
        </p:spPr>
        <p:txBody>
          <a:bodyPr wrap="square" lIns="0" tIns="0" rIns="0" bIns="0" rtlCol="0" anchor="t"/>
          <a:lstStyle/>
          <a:p>
            <a:endParaRPr lang="en-US" sz="1600" dirty="0">
              <a:latin typeface="Times New Roman" panose="02020603050405020304"/>
              <a:cs typeface="Times New Roman" panose="02020603050405020304"/>
            </a:endParaRPr>
          </a:p>
        </p:txBody>
      </p:sp>
      <p:sp>
        <p:nvSpPr>
          <p:cNvPr id="10" name="object 3"/>
          <p:cNvSpPr txBox="1"/>
          <p:nvPr/>
        </p:nvSpPr>
        <p:spPr>
          <a:xfrm>
            <a:off x="14004099" y="2323056"/>
            <a:ext cx="3987800" cy="5713744"/>
          </a:xfrm>
          <a:prstGeom prst="rect">
            <a:avLst/>
          </a:prstGeom>
        </p:spPr>
        <p:txBody>
          <a:bodyPr vert="horz" wrap="square" lIns="0" tIns="253365" rIns="0" bIns="0" rtlCol="0" anchor="t">
            <a:spAutoFit/>
          </a:bodyPr>
          <a:lstStyle/>
          <a:p>
            <a:pPr marL="12700">
              <a:lnSpc>
                <a:spcPct val="100000"/>
              </a:lnSpc>
              <a:spcBef>
                <a:spcPts val="1995"/>
              </a:spcBef>
            </a:pPr>
            <a:r>
              <a:rPr lang="en-IN" sz="3200" b="1" spc="60">
                <a:solidFill>
                  <a:srgbClr val="1736B1"/>
                </a:solidFill>
                <a:latin typeface="Times New Roman" panose="02020603050405020304"/>
                <a:cs typeface="Trebuchet MS" panose="020B0603020202020204"/>
              </a:rPr>
              <a:t>Features</a:t>
            </a:r>
            <a:endParaRPr lang="en-US" sz="3200">
              <a:latin typeface="Times New Roman" panose="02020603050405020304"/>
              <a:cs typeface="Trebuchet MS" panose="020B0603020202020204"/>
            </a:endParaRPr>
          </a:p>
          <a:p>
            <a:pPr marL="12700">
              <a:lnSpc>
                <a:spcPct val="100000"/>
              </a:lnSpc>
              <a:spcBef>
                <a:spcPts val="1625"/>
              </a:spcBef>
            </a:pPr>
            <a:r>
              <a:rPr lang="en-IN" sz="2400">
                <a:latin typeface="Times New Roman" panose="02020603050405020304"/>
                <a:cs typeface="Times New Roman" panose="02020603050405020304"/>
              </a:rPr>
              <a:t>* Login functionality</a:t>
            </a:r>
            <a:endParaRPr lang="en-IN" sz="2400">
              <a:latin typeface="Times New Roman" panose="02020603050405020304"/>
              <a:cs typeface="Times New Roman" panose="02020603050405020304"/>
            </a:endParaRPr>
          </a:p>
          <a:p>
            <a:pPr marL="12700">
              <a:lnSpc>
                <a:spcPct val="100000"/>
              </a:lnSpc>
              <a:spcBef>
                <a:spcPts val="1625"/>
              </a:spcBef>
            </a:pPr>
            <a:r>
              <a:rPr lang="en-IN" sz="2400">
                <a:latin typeface="Times New Roman" panose="02020603050405020304"/>
                <a:cs typeface="Times New Roman" panose="02020603050405020304"/>
              </a:rPr>
              <a:t>* Network IP</a:t>
            </a:r>
            <a:endParaRPr lang="en-IN" sz="2400">
              <a:latin typeface="Times New Roman" panose="02020603050405020304"/>
              <a:cs typeface="Times New Roman" panose="02020603050405020304"/>
            </a:endParaRPr>
          </a:p>
          <a:p>
            <a:pPr marL="12700">
              <a:lnSpc>
                <a:spcPct val="100000"/>
              </a:lnSpc>
              <a:spcBef>
                <a:spcPts val="1625"/>
              </a:spcBef>
            </a:pPr>
            <a:r>
              <a:rPr lang="en-IN" sz="2400">
                <a:latin typeface="Times New Roman" panose="02020603050405020304"/>
                <a:cs typeface="Times New Roman" panose="02020603050405020304"/>
              </a:rPr>
              <a:t>* Network Speed</a:t>
            </a:r>
            <a:endParaRPr lang="en-IN" sz="2400">
              <a:latin typeface="Times New Roman" panose="02020603050405020304"/>
              <a:cs typeface="Times New Roman" panose="02020603050405020304"/>
            </a:endParaRPr>
          </a:p>
          <a:p>
            <a:pPr marL="12700">
              <a:lnSpc>
                <a:spcPct val="100000"/>
              </a:lnSpc>
              <a:spcBef>
                <a:spcPts val="1625"/>
              </a:spcBef>
            </a:pPr>
            <a:r>
              <a:rPr lang="en-IN" sz="2400">
                <a:latin typeface="Times New Roman" panose="02020603050405020304"/>
                <a:cs typeface="Times New Roman" panose="02020603050405020304"/>
              </a:rPr>
              <a:t>* ISP</a:t>
            </a:r>
            <a:endParaRPr lang="en-IN" sz="2400">
              <a:latin typeface="Times New Roman" panose="02020603050405020304"/>
              <a:cs typeface="Times New Roman" panose="02020603050405020304"/>
            </a:endParaRPr>
          </a:p>
          <a:p>
            <a:pPr marL="12700">
              <a:lnSpc>
                <a:spcPct val="100000"/>
              </a:lnSpc>
              <a:spcBef>
                <a:spcPts val="1625"/>
              </a:spcBef>
            </a:pPr>
            <a:r>
              <a:rPr lang="en-IN" sz="2400">
                <a:latin typeface="Times New Roman" panose="02020603050405020304"/>
                <a:cs typeface="Times New Roman" panose="02020603050405020304"/>
              </a:rPr>
              <a:t>* Network Latency</a:t>
            </a:r>
            <a:endParaRPr lang="en-IN" sz="2400">
              <a:latin typeface="Times New Roman" panose="02020603050405020304"/>
              <a:cs typeface="Times New Roman" panose="02020603050405020304"/>
            </a:endParaRPr>
          </a:p>
          <a:p>
            <a:pPr marL="12700">
              <a:lnSpc>
                <a:spcPct val="100000"/>
              </a:lnSpc>
              <a:spcBef>
                <a:spcPts val="1625"/>
              </a:spcBef>
            </a:pPr>
            <a:r>
              <a:rPr lang="en-IN" sz="2400">
                <a:latin typeface="Times New Roman" panose="02020603050405020304"/>
                <a:cs typeface="Times New Roman" panose="02020603050405020304"/>
              </a:rPr>
              <a:t>* Router’s IP</a:t>
            </a:r>
            <a:endParaRPr lang="en-IN" sz="2400">
              <a:latin typeface="Times New Roman" panose="02020603050405020304"/>
              <a:cs typeface="Times New Roman" panose="02020603050405020304"/>
            </a:endParaRPr>
          </a:p>
          <a:p>
            <a:pPr marL="12700">
              <a:lnSpc>
                <a:spcPct val="100000"/>
              </a:lnSpc>
              <a:spcBef>
                <a:spcPts val="1625"/>
              </a:spcBef>
            </a:pPr>
            <a:r>
              <a:rPr lang="en-IN" sz="2400">
                <a:latin typeface="Times New Roman" panose="02020603050405020304"/>
                <a:cs typeface="Times New Roman" panose="02020603050405020304"/>
              </a:rPr>
              <a:t>* DNS IP</a:t>
            </a:r>
            <a:endParaRPr lang="en-IN" sz="2400">
              <a:latin typeface="Times New Roman" panose="02020603050405020304"/>
              <a:cs typeface="Times New Roman" panose="02020603050405020304"/>
            </a:endParaRPr>
          </a:p>
          <a:p>
            <a:pPr marL="12700">
              <a:spcBef>
                <a:spcPts val="1625"/>
              </a:spcBef>
            </a:pPr>
            <a:r>
              <a:rPr lang="en-IN" sz="2400">
                <a:latin typeface="Times New Roman" panose="02020603050405020304"/>
                <a:cs typeface="Times New Roman" panose="02020603050405020304"/>
              </a:rPr>
              <a:t>* Apache2 Network Load      Balancing</a:t>
            </a:r>
            <a:endParaRPr lang="en-IN" sz="2400">
              <a:latin typeface="Times New Roman" panose="02020603050405020304"/>
              <a:cs typeface="Times New Roman" panose="02020603050405020304"/>
            </a:endParaRPr>
          </a:p>
        </p:txBody>
      </p:sp>
      <p:pic>
        <p:nvPicPr>
          <p:cNvPr id="2" name="Picture 1" descr="ESPcameramod"/>
          <p:cNvPicPr>
            <a:picLocks noChangeAspect="1"/>
          </p:cNvPicPr>
          <p:nvPr/>
        </p:nvPicPr>
        <p:blipFill>
          <a:blip r:embed="rId1"/>
          <a:stretch>
            <a:fillRect/>
          </a:stretch>
        </p:blipFill>
        <p:spPr>
          <a:xfrm>
            <a:off x="1219200" y="2324100"/>
            <a:ext cx="11510645" cy="5783580"/>
          </a:xfrm>
          <a:prstGeom prst="rect">
            <a:avLst/>
          </a:prstGeom>
        </p:spPr>
      </p:pic>
      <p:pic>
        <p:nvPicPr>
          <p:cNvPr id="3" name="Picture 2" descr="Screenshot 2023-05-08 024545"/>
          <p:cNvPicPr>
            <a:picLocks noChangeAspect="1"/>
          </p:cNvPicPr>
          <p:nvPr/>
        </p:nvPicPr>
        <p:blipFill>
          <a:blip r:embed="rId2"/>
          <a:srcRect l="28780" t="28478" r="29715" b="13870"/>
          <a:stretch>
            <a:fillRect/>
          </a:stretch>
        </p:blipFill>
        <p:spPr>
          <a:xfrm>
            <a:off x="5486400" y="3314700"/>
            <a:ext cx="4632960" cy="3412490"/>
          </a:xfrm>
          <a:prstGeom prst="rect">
            <a:avLst/>
          </a:prstGeom>
        </p:spPr>
      </p:pic>
      <p:pic>
        <p:nvPicPr>
          <p:cNvPr id="4" name="Picture 4" descr="A picture containing text, electronics, indoor, computer&#10;&#10;Description automatically generated"/>
          <p:cNvPicPr>
            <a:picLocks noChangeAspect="1"/>
          </p:cNvPicPr>
          <p:nvPr/>
        </p:nvPicPr>
        <p:blipFill rotWithShape="1">
          <a:blip r:embed="rId3"/>
          <a:srcRect l="24688" t="12015" r="-174" b="12939"/>
          <a:stretch>
            <a:fillRect/>
          </a:stretch>
        </p:blipFill>
        <p:spPr>
          <a:xfrm>
            <a:off x="5486400" y="3312103"/>
            <a:ext cx="6205214" cy="3466671"/>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object 2"/>
          <p:cNvSpPr txBox="1">
            <a:spLocks noGrp="1"/>
          </p:cNvSpPr>
          <p:nvPr>
            <p:ph type="title"/>
          </p:nvPr>
        </p:nvSpPr>
        <p:spPr>
          <a:xfrm>
            <a:off x="761712" y="495336"/>
            <a:ext cx="12869485" cy="894156"/>
          </a:xfrm>
          <a:prstGeom prst="rect">
            <a:avLst/>
          </a:prstGeom>
        </p:spPr>
        <p:txBody>
          <a:bodyPr vert="horz" wrap="square" lIns="0" tIns="12065" rIns="0" bIns="0" rtlCol="0" anchor="t">
            <a:spAutoFit/>
          </a:bodyPr>
          <a:lstStyle/>
          <a:p>
            <a:pPr marL="12700" marR="5080">
              <a:lnSpc>
                <a:spcPct val="116000"/>
              </a:lnSpc>
              <a:spcBef>
                <a:spcPts val="95"/>
              </a:spcBef>
            </a:pPr>
            <a:r>
              <a:rPr lang="en-IN" altLang="en-US" sz="5400" spc="195" dirty="0">
                <a:latin typeface="Times New Roman" panose="02020603050405020304"/>
                <a:cs typeface="Trebuchet MS" panose="020B0603020202020204"/>
              </a:rPr>
              <a:t>ADMIN CONTROL APPLICATION</a:t>
            </a:r>
            <a:endParaRPr lang="en-IN" altLang="en-US" sz="5400" spc="195" dirty="0">
              <a:latin typeface="Times New Roman" panose="02020603050405020304"/>
              <a:cs typeface="Trebuchet MS" panose="020B0603020202020204"/>
            </a:endParaRPr>
          </a:p>
        </p:txBody>
      </p:sp>
      <p:sp>
        <p:nvSpPr>
          <p:cNvPr id="217" name="object 11"/>
          <p:cNvSpPr/>
          <p:nvPr/>
        </p:nvSpPr>
        <p:spPr>
          <a:xfrm>
            <a:off x="680651" y="9515874"/>
            <a:ext cx="16927195" cy="771525"/>
          </a:xfrm>
          <a:custGeom>
            <a:avLst/>
            <a:gdLst/>
            <a:ahLst/>
            <a:cxnLst/>
            <a:rect l="l" t="t" r="r" b="b"/>
            <a:pathLst>
              <a:path w="16927195" h="771525">
                <a:moveTo>
                  <a:pt x="16926696" y="771125"/>
                </a:moveTo>
                <a:lnTo>
                  <a:pt x="0" y="771125"/>
                </a:lnTo>
                <a:lnTo>
                  <a:pt x="445174" y="0"/>
                </a:lnTo>
                <a:lnTo>
                  <a:pt x="16481522" y="0"/>
                </a:lnTo>
                <a:lnTo>
                  <a:pt x="16926696" y="771125"/>
                </a:lnTo>
                <a:close/>
              </a:path>
            </a:pathLst>
          </a:custGeom>
          <a:solidFill>
            <a:srgbClr val="A066CB"/>
          </a:solidFill>
        </p:spPr>
        <p:txBody>
          <a:bodyPr wrap="square" lIns="0" tIns="0" rIns="0" bIns="0" rtlCol="0" anchor="t"/>
          <a:lstStyle/>
          <a:p>
            <a:endParaRPr lang="en-GB" dirty="0">
              <a:latin typeface="Times New Roman" panose="02020603050405020304"/>
              <a:cs typeface="Times New Roman" panose="02020603050405020304"/>
            </a:endParaRPr>
          </a:p>
        </p:txBody>
      </p:sp>
      <p:sp>
        <p:nvSpPr>
          <p:cNvPr id="10" name="object 3"/>
          <p:cNvSpPr txBox="1"/>
          <p:nvPr/>
        </p:nvSpPr>
        <p:spPr>
          <a:xfrm>
            <a:off x="13487400" y="1485900"/>
            <a:ext cx="4658360" cy="5713744"/>
          </a:xfrm>
          <a:prstGeom prst="rect">
            <a:avLst/>
          </a:prstGeom>
        </p:spPr>
        <p:txBody>
          <a:bodyPr vert="horz" wrap="square" lIns="0" tIns="253365" rIns="0" bIns="0" rtlCol="0" anchor="t">
            <a:spAutoFit/>
          </a:bodyPr>
          <a:lstStyle/>
          <a:p>
            <a:pPr marL="12700" algn="just">
              <a:lnSpc>
                <a:spcPct val="100000"/>
              </a:lnSpc>
              <a:spcBef>
                <a:spcPts val="1995"/>
              </a:spcBef>
            </a:pPr>
            <a:r>
              <a:rPr lang="en-IN" sz="3200" b="1" spc="60" dirty="0">
                <a:solidFill>
                  <a:srgbClr val="1736B1"/>
                </a:solidFill>
                <a:latin typeface="Times New Roman" panose="02020603050405020304"/>
                <a:cs typeface="Trebuchet MS" panose="020B0603020202020204"/>
              </a:rPr>
              <a:t>Features</a:t>
            </a:r>
            <a:endParaRPr lang="en-US" sz="3200">
              <a:latin typeface="Times New Roman" panose="02020603050405020304"/>
              <a:cs typeface="Trebuchet MS" panose="020B0603020202020204"/>
            </a:endParaRPr>
          </a:p>
          <a:p>
            <a:pPr marL="12700" algn="just">
              <a:lnSpc>
                <a:spcPct val="100000"/>
              </a:lnSpc>
              <a:spcBef>
                <a:spcPts val="1625"/>
              </a:spcBef>
            </a:pPr>
            <a:r>
              <a:rPr lang="en-IN" sz="2400" dirty="0">
                <a:latin typeface="Times New Roman" panose="02020603050405020304"/>
                <a:cs typeface="Times New Roman" panose="02020603050405020304"/>
              </a:rPr>
              <a:t>* Real time Sensor Readings</a:t>
            </a:r>
            <a:endParaRPr lang="en-IN" sz="2400" dirty="0">
              <a:latin typeface="Times New Roman" panose="02020603050405020304"/>
              <a:cs typeface="Times New Roman" panose="02020603050405020304"/>
            </a:endParaRPr>
          </a:p>
          <a:p>
            <a:pPr marL="12700" algn="just">
              <a:lnSpc>
                <a:spcPct val="100000"/>
              </a:lnSpc>
              <a:spcBef>
                <a:spcPts val="1625"/>
              </a:spcBef>
            </a:pPr>
            <a:r>
              <a:rPr lang="en-IN" sz="2400" dirty="0">
                <a:latin typeface="Times New Roman" panose="02020603050405020304"/>
                <a:cs typeface="Times New Roman" panose="02020603050405020304"/>
              </a:rPr>
              <a:t>* Push Notification</a:t>
            </a:r>
            <a:endParaRPr lang="en-IN" sz="2400" dirty="0">
              <a:latin typeface="Times New Roman" panose="02020603050405020304"/>
              <a:cs typeface="Times New Roman" panose="02020603050405020304"/>
            </a:endParaRPr>
          </a:p>
          <a:p>
            <a:pPr marL="12700" algn="just">
              <a:lnSpc>
                <a:spcPct val="100000"/>
              </a:lnSpc>
              <a:spcBef>
                <a:spcPts val="1625"/>
              </a:spcBef>
            </a:pPr>
            <a:r>
              <a:rPr lang="en-IN" sz="2400" dirty="0">
                <a:latin typeface="Times New Roman" panose="02020603050405020304"/>
                <a:cs typeface="Times New Roman" panose="02020603050405020304"/>
              </a:rPr>
              <a:t>* Seamless Interface</a:t>
            </a:r>
            <a:endParaRPr lang="en-IN" sz="2400" dirty="0">
              <a:latin typeface="Times New Roman" panose="02020603050405020304"/>
              <a:cs typeface="Times New Roman" panose="02020603050405020304"/>
            </a:endParaRPr>
          </a:p>
          <a:p>
            <a:pPr marL="12700" algn="just">
              <a:lnSpc>
                <a:spcPct val="100000"/>
              </a:lnSpc>
              <a:spcBef>
                <a:spcPts val="1625"/>
              </a:spcBef>
            </a:pPr>
            <a:r>
              <a:rPr lang="en-IN" sz="2400" dirty="0">
                <a:latin typeface="Times New Roman" panose="02020603050405020304"/>
                <a:cs typeface="Times New Roman" panose="02020603050405020304"/>
              </a:rPr>
              <a:t>* Admin Login Functionality</a:t>
            </a:r>
            <a:endParaRPr lang="en-IN" sz="2400" dirty="0">
              <a:latin typeface="Times New Roman" panose="02020603050405020304"/>
              <a:cs typeface="Times New Roman" panose="02020603050405020304"/>
            </a:endParaRPr>
          </a:p>
          <a:p>
            <a:pPr marL="12700" algn="just">
              <a:lnSpc>
                <a:spcPct val="100000"/>
              </a:lnSpc>
              <a:spcBef>
                <a:spcPts val="1625"/>
              </a:spcBef>
            </a:pPr>
            <a:r>
              <a:rPr lang="en-IN" sz="2400" dirty="0">
                <a:latin typeface="Times New Roman" panose="02020603050405020304"/>
                <a:cs typeface="Times New Roman" panose="02020603050405020304"/>
              </a:rPr>
              <a:t>* Supported version of Android6.0 and Above</a:t>
            </a:r>
            <a:endParaRPr lang="en-IN" sz="2400" dirty="0">
              <a:latin typeface="Times New Roman" panose="02020603050405020304"/>
              <a:cs typeface="Times New Roman" panose="02020603050405020304"/>
            </a:endParaRPr>
          </a:p>
          <a:p>
            <a:pPr marL="12700" algn="just">
              <a:lnSpc>
                <a:spcPct val="100000"/>
              </a:lnSpc>
              <a:spcBef>
                <a:spcPts val="1625"/>
              </a:spcBef>
            </a:pPr>
            <a:r>
              <a:rPr lang="en-IN" sz="2400" dirty="0">
                <a:latin typeface="Times New Roman" panose="02020603050405020304"/>
                <a:cs typeface="Times New Roman" panose="02020603050405020304"/>
              </a:rPr>
              <a:t>* Analytical report Dashboard</a:t>
            </a:r>
            <a:endParaRPr lang="en-IN" sz="2400" dirty="0">
              <a:latin typeface="Times New Roman" panose="02020603050405020304"/>
              <a:cs typeface="Times New Roman" panose="02020603050405020304"/>
            </a:endParaRPr>
          </a:p>
          <a:p>
            <a:pPr marL="12700" algn="just">
              <a:lnSpc>
                <a:spcPct val="100000"/>
              </a:lnSpc>
              <a:spcBef>
                <a:spcPts val="1625"/>
              </a:spcBef>
            </a:pPr>
            <a:r>
              <a:rPr lang="en-IN" sz="2400" dirty="0">
                <a:latin typeface="Times New Roman" panose="02020603050405020304"/>
                <a:cs typeface="Times New Roman" panose="02020603050405020304"/>
              </a:rPr>
              <a:t>* Remote access functionality</a:t>
            </a:r>
            <a:endParaRPr lang="en-IN" sz="2400" dirty="0">
              <a:latin typeface="Times New Roman" panose="02020603050405020304"/>
              <a:cs typeface="Times New Roman" panose="02020603050405020304"/>
            </a:endParaRPr>
          </a:p>
          <a:p>
            <a:pPr marL="12700" algn="just">
              <a:lnSpc>
                <a:spcPct val="100000"/>
              </a:lnSpc>
              <a:spcBef>
                <a:spcPts val="1625"/>
              </a:spcBef>
            </a:pPr>
            <a:r>
              <a:rPr lang="en-IN" sz="2400" dirty="0">
                <a:latin typeface="Times New Roman" panose="02020603050405020304"/>
                <a:cs typeface="Times New Roman" panose="02020603050405020304"/>
              </a:rPr>
              <a:t>* AR control Functionality</a:t>
            </a:r>
            <a:endParaRPr lang="en-IN" sz="2400" dirty="0">
              <a:latin typeface="Times New Roman" panose="02020603050405020304"/>
              <a:cs typeface="Times New Roman" panose="02020603050405020304"/>
            </a:endParaRPr>
          </a:p>
        </p:txBody>
      </p:sp>
      <p:sp>
        <p:nvSpPr>
          <p:cNvPr id="11" name="Text Box 10"/>
          <p:cNvSpPr txBox="1"/>
          <p:nvPr/>
        </p:nvSpPr>
        <p:spPr>
          <a:xfrm>
            <a:off x="13487400" y="7886700"/>
            <a:ext cx="1571625" cy="922020"/>
          </a:xfrm>
          <a:prstGeom prst="rect">
            <a:avLst/>
          </a:prstGeom>
          <a:noFill/>
        </p:spPr>
        <p:txBody>
          <a:bodyPr wrap="square" lIns="91440" tIns="45720" rIns="91440" bIns="45720" rtlCol="0" anchor="t">
            <a:spAutoFit/>
          </a:bodyPr>
          <a:lstStyle/>
          <a:p>
            <a:pPr marL="12700">
              <a:spcBef>
                <a:spcPts val="1995"/>
              </a:spcBef>
            </a:pPr>
            <a:r>
              <a:rPr lang="en-IN" b="1" spc="60" dirty="0">
                <a:solidFill>
                  <a:srgbClr val="1736B1"/>
                </a:solidFill>
                <a:latin typeface="Times New Roman" panose="02020603050405020304"/>
                <a:cs typeface="Trebuchet MS" panose="020B0603020202020204"/>
                <a:sym typeface="+mn-ea"/>
              </a:rPr>
              <a:t>Test it Out on your device: </a:t>
            </a:r>
            <a:endParaRPr lang="en-US">
              <a:latin typeface="Times New Roman" panose="02020603050405020304"/>
              <a:cs typeface="Times New Roman" panose="02020603050405020304"/>
            </a:endParaRPr>
          </a:p>
        </p:txBody>
      </p:sp>
      <p:pic>
        <p:nvPicPr>
          <p:cNvPr id="15" name="Content Placeholder 14" descr="qrcode"/>
          <p:cNvPicPr>
            <a:picLocks noGrp="1" noChangeAspect="1"/>
          </p:cNvPicPr>
          <p:nvPr>
            <p:ph sz="half" idx="2"/>
          </p:nvPr>
        </p:nvPicPr>
        <p:blipFill>
          <a:blip r:embed="rId1"/>
          <a:stretch>
            <a:fillRect/>
          </a:stretch>
        </p:blipFill>
        <p:spPr>
          <a:xfrm>
            <a:off x="15059025" y="7277100"/>
            <a:ext cx="1790065" cy="1790065"/>
          </a:xfrm>
          <a:prstGeom prst="rect">
            <a:avLst/>
          </a:prstGeom>
        </p:spPr>
      </p:pic>
      <p:pic>
        <p:nvPicPr>
          <p:cNvPr id="2" name="Picture 1" descr="Screenshot_20230514_163632_Chakravyuh"/>
          <p:cNvPicPr>
            <a:picLocks noChangeAspect="1"/>
          </p:cNvPicPr>
          <p:nvPr/>
        </p:nvPicPr>
        <p:blipFill>
          <a:blip r:embed="rId2"/>
          <a:stretch>
            <a:fillRect/>
          </a:stretch>
        </p:blipFill>
        <p:spPr>
          <a:xfrm>
            <a:off x="5562600" y="1845310"/>
            <a:ext cx="3225165" cy="6811010"/>
          </a:xfrm>
          <a:prstGeom prst="rect">
            <a:avLst/>
          </a:prstGeom>
        </p:spPr>
      </p:pic>
      <p:pic>
        <p:nvPicPr>
          <p:cNvPr id="3" name="Picture 2" descr="Screenshot_20230514_163711_Chakravyuh"/>
          <p:cNvPicPr>
            <a:picLocks noChangeAspect="1"/>
          </p:cNvPicPr>
          <p:nvPr/>
        </p:nvPicPr>
        <p:blipFill>
          <a:blip r:embed="rId3"/>
          <a:stretch>
            <a:fillRect/>
          </a:stretch>
        </p:blipFill>
        <p:spPr>
          <a:xfrm>
            <a:off x="1905000" y="1866900"/>
            <a:ext cx="3220085" cy="6800215"/>
          </a:xfrm>
          <a:prstGeom prst="rect">
            <a:avLst/>
          </a:prstGeom>
        </p:spPr>
      </p:pic>
      <p:pic>
        <p:nvPicPr>
          <p:cNvPr id="4" name="Picture 3" descr="Screenshot_20230514_163703_Chakravyuh"/>
          <p:cNvPicPr>
            <a:picLocks noChangeAspect="1"/>
          </p:cNvPicPr>
          <p:nvPr/>
        </p:nvPicPr>
        <p:blipFill>
          <a:blip r:embed="rId4"/>
          <a:stretch>
            <a:fillRect/>
          </a:stretch>
        </p:blipFill>
        <p:spPr>
          <a:xfrm>
            <a:off x="9296400" y="1866900"/>
            <a:ext cx="3215005" cy="678942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346895" y="1180010"/>
            <a:ext cx="8150859" cy="936154"/>
          </a:xfrm>
          <a:prstGeom prst="rect">
            <a:avLst/>
          </a:prstGeom>
        </p:spPr>
        <p:txBody>
          <a:bodyPr vert="horz" wrap="square" lIns="0" tIns="12700" rIns="0" bIns="0" rtlCol="0" anchor="t">
            <a:spAutoFit/>
          </a:bodyPr>
          <a:lstStyle/>
          <a:p>
            <a:pPr marL="12700">
              <a:spcBef>
                <a:spcPts val="100"/>
              </a:spcBef>
            </a:pPr>
            <a:r>
              <a:rPr lang="en-GB" sz="6000" spc="-785" dirty="0">
                <a:latin typeface="Times New Roman" panose="02020603050405020304"/>
              </a:rPr>
              <a:t>T</a:t>
            </a:r>
            <a:r>
              <a:rPr lang="en-GB" sz="6000" spc="135" dirty="0">
                <a:latin typeface="Times New Roman" panose="02020603050405020304"/>
              </a:rPr>
              <a:t>a</a:t>
            </a:r>
            <a:r>
              <a:rPr lang="en-GB" sz="6000" spc="-310" dirty="0">
                <a:latin typeface="Times New Roman" panose="02020603050405020304"/>
              </a:rPr>
              <a:t>r</a:t>
            </a:r>
            <a:r>
              <a:rPr lang="en-GB" sz="6000" spc="415" dirty="0">
                <a:latin typeface="Times New Roman" panose="02020603050405020304"/>
              </a:rPr>
              <a:t>g</a:t>
            </a:r>
            <a:r>
              <a:rPr lang="en-GB" sz="6000" spc="-245" dirty="0">
                <a:latin typeface="Times New Roman" panose="02020603050405020304"/>
              </a:rPr>
              <a:t>e</a:t>
            </a:r>
            <a:r>
              <a:rPr lang="en-GB" sz="6000" spc="-165" dirty="0">
                <a:latin typeface="Times New Roman" panose="02020603050405020304"/>
              </a:rPr>
              <a:t>t </a:t>
            </a:r>
            <a:r>
              <a:rPr lang="en-GB" sz="6000" spc="380" dirty="0">
                <a:latin typeface="Times New Roman" panose="02020603050405020304"/>
              </a:rPr>
              <a:t>M</a:t>
            </a:r>
            <a:r>
              <a:rPr lang="en-GB" sz="6000" spc="135" dirty="0">
                <a:latin typeface="Times New Roman" panose="02020603050405020304"/>
              </a:rPr>
              <a:t>a</a:t>
            </a:r>
            <a:r>
              <a:rPr lang="en-GB" sz="6000" spc="-310" dirty="0">
                <a:latin typeface="Times New Roman" panose="02020603050405020304"/>
              </a:rPr>
              <a:t>r</a:t>
            </a:r>
            <a:r>
              <a:rPr lang="en-GB" sz="6000" spc="-65" dirty="0">
                <a:latin typeface="Times New Roman" panose="02020603050405020304"/>
              </a:rPr>
              <a:t>k</a:t>
            </a:r>
            <a:r>
              <a:rPr lang="en-GB" sz="6000" spc="-245" dirty="0">
                <a:latin typeface="Times New Roman" panose="02020603050405020304"/>
              </a:rPr>
              <a:t>e</a:t>
            </a:r>
            <a:r>
              <a:rPr lang="en-GB" sz="6000" spc="-165" dirty="0">
                <a:latin typeface="Times New Roman" panose="02020603050405020304"/>
              </a:rPr>
              <a:t>t</a:t>
            </a:r>
            <a:endParaRPr lang="en-GB" sz="6000">
              <a:latin typeface="Times New Roman" panose="02020603050405020304"/>
              <a:cs typeface="Trebuchet MS" panose="020B0603020202020204"/>
            </a:endParaRPr>
          </a:p>
        </p:txBody>
      </p:sp>
      <p:sp>
        <p:nvSpPr>
          <p:cNvPr id="4" name="object 4"/>
          <p:cNvSpPr txBox="1"/>
          <p:nvPr/>
        </p:nvSpPr>
        <p:spPr>
          <a:xfrm>
            <a:off x="2438205" y="4990917"/>
            <a:ext cx="5090795" cy="474345"/>
          </a:xfrm>
          <a:prstGeom prst="rect">
            <a:avLst/>
          </a:prstGeom>
        </p:spPr>
        <p:txBody>
          <a:bodyPr vert="horz" wrap="square" lIns="0" tIns="12700" rIns="0" bIns="0" rtlCol="0" anchor="t">
            <a:spAutoFit/>
          </a:bodyPr>
          <a:lstStyle/>
          <a:p>
            <a:pPr marL="12700">
              <a:lnSpc>
                <a:spcPct val="100000"/>
              </a:lnSpc>
              <a:spcBef>
                <a:spcPts val="100"/>
              </a:spcBef>
              <a:tabLst>
                <a:tab pos="2595880" algn="l"/>
                <a:tab pos="4741545" algn="l"/>
              </a:tabLst>
            </a:pPr>
            <a:r>
              <a:rPr lang="en-GB" sz="3000" spc="185">
                <a:latin typeface="Times New Roman" panose="02020603050405020304"/>
                <a:cs typeface="Times New Roman" panose="02020603050405020304"/>
              </a:rPr>
              <a:t>G</a:t>
            </a:r>
            <a:r>
              <a:rPr lang="en-GB" sz="3000" spc="90">
                <a:latin typeface="Times New Roman" panose="02020603050405020304"/>
                <a:cs typeface="Times New Roman" panose="02020603050405020304"/>
              </a:rPr>
              <a:t>o</a:t>
            </a:r>
            <a:r>
              <a:rPr lang="en-GB" sz="3000" spc="50">
                <a:latin typeface="Times New Roman" panose="02020603050405020304"/>
                <a:cs typeface="Times New Roman" panose="02020603050405020304"/>
              </a:rPr>
              <a:t>v</a:t>
            </a:r>
            <a:r>
              <a:rPr lang="en-GB" sz="3000" spc="65">
                <a:latin typeface="Times New Roman" panose="02020603050405020304"/>
                <a:cs typeface="Times New Roman" panose="02020603050405020304"/>
              </a:rPr>
              <a:t>e</a:t>
            </a:r>
            <a:r>
              <a:rPr lang="en-GB" sz="3000" spc="10">
                <a:latin typeface="Times New Roman" panose="02020603050405020304"/>
                <a:cs typeface="Times New Roman" panose="02020603050405020304"/>
              </a:rPr>
              <a:t>r</a:t>
            </a:r>
            <a:r>
              <a:rPr lang="en-GB" sz="3000" spc="105">
                <a:latin typeface="Times New Roman" panose="02020603050405020304"/>
                <a:cs typeface="Times New Roman" panose="02020603050405020304"/>
              </a:rPr>
              <a:t>n</a:t>
            </a:r>
            <a:r>
              <a:rPr lang="en-GB" sz="3000" spc="114">
                <a:latin typeface="Times New Roman" panose="02020603050405020304"/>
                <a:cs typeface="Times New Roman" panose="02020603050405020304"/>
              </a:rPr>
              <a:t>m</a:t>
            </a:r>
            <a:r>
              <a:rPr lang="en-GB" sz="3000" spc="65">
                <a:latin typeface="Times New Roman" panose="02020603050405020304"/>
                <a:cs typeface="Times New Roman" panose="02020603050405020304"/>
              </a:rPr>
              <a:t>e</a:t>
            </a:r>
            <a:r>
              <a:rPr lang="en-GB" sz="3000" spc="105">
                <a:latin typeface="Times New Roman" panose="02020603050405020304"/>
                <a:cs typeface="Times New Roman" panose="02020603050405020304"/>
              </a:rPr>
              <a:t>n</a:t>
            </a:r>
            <a:r>
              <a:rPr lang="en-GB" sz="3000" spc="15">
                <a:latin typeface="Times New Roman" panose="02020603050405020304"/>
                <a:cs typeface="Times New Roman" panose="02020603050405020304"/>
              </a:rPr>
              <a:t>t </a:t>
            </a:r>
            <a:r>
              <a:rPr lang="en-GB" sz="3000" spc="375">
                <a:latin typeface="Times New Roman" panose="02020603050405020304"/>
                <a:cs typeface="Times New Roman" panose="02020603050405020304"/>
              </a:rPr>
              <a:t>A</a:t>
            </a:r>
            <a:r>
              <a:rPr lang="en-GB" sz="3000" spc="370">
                <a:latin typeface="Times New Roman" panose="02020603050405020304"/>
                <a:cs typeface="Times New Roman" panose="02020603050405020304"/>
              </a:rPr>
              <a:t>g</a:t>
            </a:r>
            <a:r>
              <a:rPr lang="en-GB" sz="3000" spc="65">
                <a:latin typeface="Times New Roman" panose="02020603050405020304"/>
                <a:cs typeface="Times New Roman" panose="02020603050405020304"/>
              </a:rPr>
              <a:t>e</a:t>
            </a:r>
            <a:r>
              <a:rPr lang="en-GB" sz="3000" spc="105">
                <a:latin typeface="Times New Roman" panose="02020603050405020304"/>
                <a:cs typeface="Times New Roman" panose="02020603050405020304"/>
              </a:rPr>
              <a:t>n</a:t>
            </a:r>
            <a:r>
              <a:rPr lang="en-GB" sz="3000" spc="145">
                <a:latin typeface="Times New Roman" panose="02020603050405020304"/>
                <a:cs typeface="Times New Roman" panose="02020603050405020304"/>
              </a:rPr>
              <a:t>c</a:t>
            </a:r>
            <a:r>
              <a:rPr lang="en-GB" sz="3000" spc="-55">
                <a:latin typeface="Times New Roman" panose="02020603050405020304"/>
                <a:cs typeface="Times New Roman" panose="02020603050405020304"/>
              </a:rPr>
              <a:t>i</a:t>
            </a:r>
            <a:r>
              <a:rPr lang="en-GB" sz="3000" spc="65">
                <a:latin typeface="Times New Roman" panose="02020603050405020304"/>
                <a:cs typeface="Times New Roman" panose="02020603050405020304"/>
              </a:rPr>
              <a:t>es</a:t>
            </a:r>
            <a:endParaRPr lang="en-GB" sz="3000" spc="65">
              <a:latin typeface="Times New Roman" panose="02020603050405020304"/>
              <a:cs typeface="Times New Roman" panose="02020603050405020304"/>
            </a:endParaRPr>
          </a:p>
        </p:txBody>
      </p:sp>
      <p:sp>
        <p:nvSpPr>
          <p:cNvPr id="5" name="object 5"/>
          <p:cNvSpPr txBox="1"/>
          <p:nvPr/>
        </p:nvSpPr>
        <p:spPr>
          <a:xfrm>
            <a:off x="2433125" y="5829117"/>
            <a:ext cx="5095875" cy="507447"/>
          </a:xfrm>
          <a:prstGeom prst="rect">
            <a:avLst/>
          </a:prstGeom>
        </p:spPr>
        <p:txBody>
          <a:bodyPr vert="horz" wrap="square" lIns="0" tIns="12065" rIns="0" bIns="0" rtlCol="0" anchor="t">
            <a:spAutoFit/>
          </a:bodyPr>
          <a:lstStyle/>
          <a:p>
            <a:pPr marL="12700" marR="5080">
              <a:lnSpc>
                <a:spcPct val="117000"/>
              </a:lnSpc>
              <a:spcBef>
                <a:spcPts val="95"/>
              </a:spcBef>
            </a:pPr>
            <a:r>
              <a:rPr lang="en-GB" sz="3000" spc="80">
                <a:latin typeface="Times New Roman" panose="02020603050405020304"/>
                <a:cs typeface="Times New Roman" panose="02020603050405020304"/>
              </a:rPr>
              <a:t>Companies /</a:t>
            </a:r>
            <a:r>
              <a:rPr lang="en-GB" sz="3000" spc="65">
                <a:latin typeface="Times New Roman" panose="02020603050405020304"/>
                <a:cs typeface="Times New Roman" panose="02020603050405020304"/>
              </a:rPr>
              <a:t> </a:t>
            </a:r>
            <a:r>
              <a:rPr lang="en-GB" sz="3000" spc="114">
                <a:latin typeface="Times New Roman" panose="02020603050405020304"/>
                <a:cs typeface="Times New Roman" panose="02020603050405020304"/>
              </a:rPr>
              <a:t>Enterprises</a:t>
            </a:r>
            <a:endParaRPr lang="en-GB" sz="3000">
              <a:latin typeface="Times New Roman" panose="02020603050405020304"/>
              <a:cs typeface="Times New Roman" panose="02020603050405020304"/>
            </a:endParaRPr>
          </a:p>
        </p:txBody>
      </p:sp>
      <p:grpSp>
        <p:nvGrpSpPr>
          <p:cNvPr id="7" name="object 7"/>
          <p:cNvGrpSpPr/>
          <p:nvPr/>
        </p:nvGrpSpPr>
        <p:grpSpPr>
          <a:xfrm>
            <a:off x="12041184" y="0"/>
            <a:ext cx="6247130" cy="2392045"/>
            <a:chOff x="12041184" y="0"/>
            <a:chExt cx="6247130" cy="2392045"/>
          </a:xfrm>
        </p:grpSpPr>
        <p:sp>
          <p:nvSpPr>
            <p:cNvPr id="8" name="object 8"/>
            <p:cNvSpPr/>
            <p:nvPr/>
          </p:nvSpPr>
          <p:spPr>
            <a:xfrm>
              <a:off x="12041184" y="0"/>
              <a:ext cx="2790190" cy="2392045"/>
            </a:xfrm>
            <a:custGeom>
              <a:avLst/>
              <a:gdLst/>
              <a:ahLst/>
              <a:cxnLst/>
              <a:rect l="l" t="t" r="r" b="b"/>
              <a:pathLst>
                <a:path w="2790190" h="2392045">
                  <a:moveTo>
                    <a:pt x="2092932" y="2391936"/>
                  </a:moveTo>
                  <a:lnTo>
                    <a:pt x="697032" y="2391936"/>
                  </a:lnTo>
                  <a:lnTo>
                    <a:pt x="0" y="1186689"/>
                  </a:lnTo>
                  <a:lnTo>
                    <a:pt x="684863" y="0"/>
                  </a:lnTo>
                  <a:lnTo>
                    <a:pt x="2105100" y="0"/>
                  </a:lnTo>
                  <a:lnTo>
                    <a:pt x="2789864" y="1186690"/>
                  </a:lnTo>
                  <a:lnTo>
                    <a:pt x="2092932" y="2391936"/>
                  </a:lnTo>
                  <a:close/>
                </a:path>
              </a:pathLst>
            </a:custGeom>
            <a:solidFill>
              <a:srgbClr val="86C7EC"/>
            </a:solidFill>
          </p:spPr>
          <p:txBody>
            <a:bodyPr wrap="square" lIns="0" tIns="0" rIns="0" bIns="0" rtlCol="0" anchor="t"/>
            <a:lstStyle/>
            <a:p>
              <a:endParaRPr lang="en-US" dirty="0">
                <a:latin typeface="Times New Roman" panose="02020603050405020304"/>
                <a:cs typeface="Times New Roman" panose="02020603050405020304"/>
              </a:endParaRPr>
            </a:p>
          </p:txBody>
        </p:sp>
        <p:sp>
          <p:nvSpPr>
            <p:cNvPr id="9" name="object 9"/>
            <p:cNvSpPr/>
            <p:nvPr/>
          </p:nvSpPr>
          <p:spPr>
            <a:xfrm>
              <a:off x="14145684" y="0"/>
              <a:ext cx="3472815" cy="2392045"/>
            </a:xfrm>
            <a:custGeom>
              <a:avLst/>
              <a:gdLst/>
              <a:ahLst/>
              <a:cxnLst/>
              <a:rect l="l" t="t" r="r" b="b"/>
              <a:pathLst>
                <a:path w="3472815" h="2392045">
                  <a:moveTo>
                    <a:pt x="2778292" y="2391936"/>
                  </a:moveTo>
                  <a:lnTo>
                    <a:pt x="1379765" y="2391936"/>
                  </a:lnTo>
                  <a:lnTo>
                    <a:pt x="244393" y="423455"/>
                  </a:lnTo>
                  <a:lnTo>
                    <a:pt x="0" y="0"/>
                  </a:lnTo>
                  <a:lnTo>
                    <a:pt x="2790412" y="0"/>
                  </a:lnTo>
                  <a:lnTo>
                    <a:pt x="3034040" y="423455"/>
                  </a:lnTo>
                  <a:lnTo>
                    <a:pt x="3033837" y="423556"/>
                  </a:lnTo>
                  <a:lnTo>
                    <a:pt x="3472592" y="1186690"/>
                  </a:lnTo>
                  <a:lnTo>
                    <a:pt x="2778292" y="2391936"/>
                  </a:lnTo>
                  <a:close/>
                </a:path>
              </a:pathLst>
            </a:custGeom>
            <a:solidFill>
              <a:srgbClr val="A066CB"/>
            </a:solidFill>
          </p:spPr>
          <p:txBody>
            <a:bodyPr wrap="square" lIns="0" tIns="0" rIns="0" bIns="0" rtlCol="0" anchor="t"/>
            <a:lstStyle/>
            <a:p>
              <a:endParaRPr lang="en-US" dirty="0">
                <a:latin typeface="Times New Roman" panose="02020603050405020304"/>
                <a:cs typeface="Times New Roman" panose="02020603050405020304"/>
              </a:endParaRPr>
            </a:p>
          </p:txBody>
        </p:sp>
        <p:sp>
          <p:nvSpPr>
            <p:cNvPr id="10" name="object 10"/>
            <p:cNvSpPr/>
            <p:nvPr/>
          </p:nvSpPr>
          <p:spPr>
            <a:xfrm>
              <a:off x="16936576" y="0"/>
              <a:ext cx="1351915" cy="2345055"/>
            </a:xfrm>
            <a:custGeom>
              <a:avLst/>
              <a:gdLst/>
              <a:ahLst/>
              <a:cxnLst/>
              <a:rect l="l" t="t" r="r" b="b"/>
              <a:pathLst>
                <a:path w="1351915" h="2345055">
                  <a:moveTo>
                    <a:pt x="1351423" y="2344714"/>
                  </a:moveTo>
                  <a:lnTo>
                    <a:pt x="681701" y="1186690"/>
                  </a:lnTo>
                  <a:lnTo>
                    <a:pt x="683829" y="1183141"/>
                  </a:lnTo>
                  <a:lnTo>
                    <a:pt x="0" y="0"/>
                  </a:lnTo>
                  <a:lnTo>
                    <a:pt x="1351423" y="0"/>
                  </a:lnTo>
                  <a:lnTo>
                    <a:pt x="1351423" y="2344714"/>
                  </a:lnTo>
                  <a:close/>
                </a:path>
              </a:pathLst>
            </a:custGeom>
            <a:solidFill>
              <a:srgbClr val="1736B1"/>
            </a:solidFill>
          </p:spPr>
          <p:txBody>
            <a:bodyPr wrap="square" lIns="0" tIns="0" rIns="0" bIns="0" rtlCol="0" anchor="t"/>
            <a:lstStyle/>
            <a:p>
              <a:endParaRPr lang="en-US" dirty="0">
                <a:latin typeface="Times New Roman" panose="02020603050405020304"/>
                <a:cs typeface="Times New Roman" panose="02020603050405020304"/>
              </a:endParaRPr>
            </a:p>
          </p:txBody>
        </p:sp>
      </p:grpSp>
      <p:sp>
        <p:nvSpPr>
          <p:cNvPr id="11" name="object 11"/>
          <p:cNvSpPr/>
          <p:nvPr/>
        </p:nvSpPr>
        <p:spPr>
          <a:xfrm>
            <a:off x="680651" y="9515874"/>
            <a:ext cx="16927195" cy="771525"/>
          </a:xfrm>
          <a:custGeom>
            <a:avLst/>
            <a:gdLst/>
            <a:ahLst/>
            <a:cxnLst/>
            <a:rect l="l" t="t" r="r" b="b"/>
            <a:pathLst>
              <a:path w="16927195" h="771525">
                <a:moveTo>
                  <a:pt x="16926696" y="771125"/>
                </a:moveTo>
                <a:lnTo>
                  <a:pt x="0" y="771125"/>
                </a:lnTo>
                <a:lnTo>
                  <a:pt x="445174" y="0"/>
                </a:lnTo>
                <a:lnTo>
                  <a:pt x="16481522" y="0"/>
                </a:lnTo>
                <a:lnTo>
                  <a:pt x="16926696" y="771125"/>
                </a:lnTo>
                <a:close/>
              </a:path>
            </a:pathLst>
          </a:custGeom>
          <a:solidFill>
            <a:srgbClr val="A066CB"/>
          </a:solidFill>
        </p:spPr>
        <p:txBody>
          <a:bodyPr wrap="square" lIns="0" tIns="0" rIns="0" bIns="0" rtlCol="0" anchor="t"/>
          <a:lstStyle/>
          <a:p>
            <a:endParaRPr lang="en-US" dirty="0">
              <a:latin typeface="Times New Roman" panose="02020603050405020304"/>
              <a:cs typeface="Times New Roman" panose="02020603050405020304"/>
            </a:endParaRPr>
          </a:p>
        </p:txBody>
      </p:sp>
      <p:sp>
        <p:nvSpPr>
          <p:cNvPr id="13" name="object 4"/>
          <p:cNvSpPr txBox="1"/>
          <p:nvPr/>
        </p:nvSpPr>
        <p:spPr>
          <a:xfrm>
            <a:off x="2438205" y="4228917"/>
            <a:ext cx="5090795" cy="474345"/>
          </a:xfrm>
          <a:prstGeom prst="rect">
            <a:avLst/>
          </a:prstGeom>
        </p:spPr>
        <p:txBody>
          <a:bodyPr vert="horz" wrap="square" lIns="0" tIns="12700" rIns="0" bIns="0" rtlCol="0" anchor="t">
            <a:spAutoFit/>
          </a:bodyPr>
          <a:lstStyle/>
          <a:p>
            <a:pPr marL="12700">
              <a:lnSpc>
                <a:spcPct val="100000"/>
              </a:lnSpc>
              <a:spcBef>
                <a:spcPts val="100"/>
              </a:spcBef>
              <a:tabLst>
                <a:tab pos="2595880" algn="l"/>
                <a:tab pos="4741545" algn="l"/>
              </a:tabLst>
            </a:pPr>
            <a:r>
              <a:rPr lang="en-IN" sz="3000" dirty="0">
                <a:latin typeface="Times New Roman" panose="02020603050405020304"/>
                <a:cs typeface="Times New Roman" panose="02020603050405020304"/>
              </a:rPr>
              <a:t>General Public</a:t>
            </a:r>
            <a:endParaRPr lang="en-IN" sz="3000" dirty="0">
              <a:latin typeface="Times New Roman" panose="02020603050405020304"/>
              <a:cs typeface="Times New Roman" panose="02020603050405020304"/>
            </a:endParaRPr>
          </a:p>
        </p:txBody>
      </p:sp>
      <p:sp>
        <p:nvSpPr>
          <p:cNvPr id="14" name="object 5"/>
          <p:cNvSpPr txBox="1"/>
          <p:nvPr/>
        </p:nvSpPr>
        <p:spPr>
          <a:xfrm>
            <a:off x="2433320" y="6584315"/>
            <a:ext cx="4048760" cy="507447"/>
          </a:xfrm>
          <a:prstGeom prst="rect">
            <a:avLst/>
          </a:prstGeom>
        </p:spPr>
        <p:txBody>
          <a:bodyPr vert="horz" wrap="square" lIns="0" tIns="12065" rIns="0" bIns="0" rtlCol="0" anchor="t">
            <a:spAutoFit/>
          </a:bodyPr>
          <a:lstStyle/>
          <a:p>
            <a:pPr marL="12700" marR="5080">
              <a:lnSpc>
                <a:spcPct val="117000"/>
              </a:lnSpc>
              <a:spcBef>
                <a:spcPts val="95"/>
              </a:spcBef>
            </a:pPr>
            <a:r>
              <a:rPr lang="en-IN" sz="3000" spc="80" dirty="0">
                <a:latin typeface="Times New Roman" panose="02020603050405020304"/>
                <a:cs typeface="Times New Roman" panose="02020603050405020304"/>
              </a:rPr>
              <a:t>Large Scale Industries</a:t>
            </a:r>
            <a:endParaRPr lang="en-IN" sz="3000" spc="80" dirty="0">
              <a:latin typeface="Times New Roman" panose="02020603050405020304"/>
              <a:cs typeface="Times New Roman" panose="02020603050405020304"/>
            </a:endParaRPr>
          </a:p>
        </p:txBody>
      </p:sp>
      <p:sp>
        <p:nvSpPr>
          <p:cNvPr id="15" name="object 5"/>
          <p:cNvSpPr txBox="1"/>
          <p:nvPr/>
        </p:nvSpPr>
        <p:spPr>
          <a:xfrm>
            <a:off x="2438400" y="7429500"/>
            <a:ext cx="4048760" cy="507447"/>
          </a:xfrm>
          <a:prstGeom prst="rect">
            <a:avLst/>
          </a:prstGeom>
        </p:spPr>
        <p:txBody>
          <a:bodyPr vert="horz" wrap="square" lIns="0" tIns="12065" rIns="0" bIns="0" rtlCol="0" anchor="t">
            <a:spAutoFit/>
          </a:bodyPr>
          <a:lstStyle/>
          <a:p>
            <a:pPr marL="12700" marR="5080">
              <a:lnSpc>
                <a:spcPct val="117000"/>
              </a:lnSpc>
              <a:spcBef>
                <a:spcPts val="95"/>
              </a:spcBef>
            </a:pPr>
            <a:r>
              <a:rPr lang="en-IN" sz="3000" spc="80" dirty="0">
                <a:latin typeface="Times New Roman" panose="02020603050405020304"/>
                <a:cs typeface="Times New Roman" panose="02020603050405020304"/>
              </a:rPr>
              <a:t>Small scale Industries</a:t>
            </a:r>
            <a:endParaRPr lang="en-IN" sz="3000" spc="80" dirty="0">
              <a:latin typeface="Times New Roman" panose="02020603050405020304"/>
              <a:cs typeface="Times New Roman" panose="02020603050405020304"/>
            </a:endParaRPr>
          </a:p>
        </p:txBody>
      </p:sp>
      <p:sp>
        <p:nvSpPr>
          <p:cNvPr id="16" name="object 4"/>
          <p:cNvSpPr/>
          <p:nvPr/>
        </p:nvSpPr>
        <p:spPr>
          <a:xfrm>
            <a:off x="1676266" y="4305234"/>
            <a:ext cx="340995" cy="295910"/>
          </a:xfrm>
          <a:custGeom>
            <a:avLst/>
            <a:gdLst/>
            <a:ahLst/>
            <a:cxnLst/>
            <a:rect l="l" t="t" r="r" b="b"/>
            <a:pathLst>
              <a:path w="340994" h="295910">
                <a:moveTo>
                  <a:pt x="85029" y="0"/>
                </a:moveTo>
                <a:lnTo>
                  <a:pt x="255647" y="0"/>
                </a:lnTo>
                <a:lnTo>
                  <a:pt x="340956" y="147771"/>
                </a:lnTo>
                <a:lnTo>
                  <a:pt x="255647" y="295542"/>
                </a:lnTo>
                <a:lnTo>
                  <a:pt x="85029" y="295542"/>
                </a:lnTo>
                <a:lnTo>
                  <a:pt x="0" y="148255"/>
                </a:lnTo>
                <a:lnTo>
                  <a:pt x="0" y="147287"/>
                </a:lnTo>
                <a:lnTo>
                  <a:pt x="85029" y="0"/>
                </a:lnTo>
                <a:close/>
              </a:path>
            </a:pathLst>
          </a:custGeom>
          <a:solidFill>
            <a:srgbClr val="A066CB"/>
          </a:solidFill>
        </p:spPr>
        <p:txBody>
          <a:bodyPr wrap="square" lIns="0" tIns="0" rIns="0" bIns="0" rtlCol="0" anchor="t"/>
          <a:lstStyle/>
          <a:p>
            <a:endParaRPr lang="en-US" dirty="0">
              <a:latin typeface="Times New Roman" panose="02020603050405020304"/>
              <a:cs typeface="Times New Roman" panose="02020603050405020304"/>
            </a:endParaRPr>
          </a:p>
        </p:txBody>
      </p:sp>
      <p:sp>
        <p:nvSpPr>
          <p:cNvPr id="17" name="object 4"/>
          <p:cNvSpPr/>
          <p:nvPr/>
        </p:nvSpPr>
        <p:spPr>
          <a:xfrm>
            <a:off x="1676266" y="5169469"/>
            <a:ext cx="340995" cy="295910"/>
          </a:xfrm>
          <a:custGeom>
            <a:avLst/>
            <a:gdLst/>
            <a:ahLst/>
            <a:cxnLst/>
            <a:rect l="l" t="t" r="r" b="b"/>
            <a:pathLst>
              <a:path w="340994" h="295910">
                <a:moveTo>
                  <a:pt x="85029" y="0"/>
                </a:moveTo>
                <a:lnTo>
                  <a:pt x="255647" y="0"/>
                </a:lnTo>
                <a:lnTo>
                  <a:pt x="340956" y="147771"/>
                </a:lnTo>
                <a:lnTo>
                  <a:pt x="255647" y="295542"/>
                </a:lnTo>
                <a:lnTo>
                  <a:pt x="85029" y="295542"/>
                </a:lnTo>
                <a:lnTo>
                  <a:pt x="0" y="148255"/>
                </a:lnTo>
                <a:lnTo>
                  <a:pt x="0" y="147287"/>
                </a:lnTo>
                <a:lnTo>
                  <a:pt x="85029" y="0"/>
                </a:lnTo>
                <a:close/>
              </a:path>
            </a:pathLst>
          </a:custGeom>
          <a:solidFill>
            <a:srgbClr val="A066CB"/>
          </a:solidFill>
        </p:spPr>
        <p:txBody>
          <a:bodyPr wrap="square" lIns="0" tIns="0" rIns="0" bIns="0" rtlCol="0" anchor="t"/>
          <a:lstStyle/>
          <a:p>
            <a:endParaRPr lang="en-US" dirty="0">
              <a:latin typeface="Times New Roman" panose="02020603050405020304"/>
              <a:cs typeface="Times New Roman" panose="02020603050405020304"/>
            </a:endParaRPr>
          </a:p>
        </p:txBody>
      </p:sp>
      <p:sp>
        <p:nvSpPr>
          <p:cNvPr id="18" name="object 4"/>
          <p:cNvSpPr/>
          <p:nvPr/>
        </p:nvSpPr>
        <p:spPr>
          <a:xfrm>
            <a:off x="1676266" y="5957504"/>
            <a:ext cx="340995" cy="295910"/>
          </a:xfrm>
          <a:custGeom>
            <a:avLst/>
            <a:gdLst/>
            <a:ahLst/>
            <a:cxnLst/>
            <a:rect l="l" t="t" r="r" b="b"/>
            <a:pathLst>
              <a:path w="340994" h="295910">
                <a:moveTo>
                  <a:pt x="85029" y="0"/>
                </a:moveTo>
                <a:lnTo>
                  <a:pt x="255647" y="0"/>
                </a:lnTo>
                <a:lnTo>
                  <a:pt x="340956" y="147771"/>
                </a:lnTo>
                <a:lnTo>
                  <a:pt x="255647" y="295542"/>
                </a:lnTo>
                <a:lnTo>
                  <a:pt x="85029" y="295542"/>
                </a:lnTo>
                <a:lnTo>
                  <a:pt x="0" y="148255"/>
                </a:lnTo>
                <a:lnTo>
                  <a:pt x="0" y="147287"/>
                </a:lnTo>
                <a:lnTo>
                  <a:pt x="85029" y="0"/>
                </a:lnTo>
                <a:close/>
              </a:path>
            </a:pathLst>
          </a:custGeom>
          <a:solidFill>
            <a:srgbClr val="A066CB"/>
          </a:solidFill>
        </p:spPr>
        <p:txBody>
          <a:bodyPr wrap="square" lIns="0" tIns="0" rIns="0" bIns="0" rtlCol="0" anchor="t"/>
          <a:lstStyle/>
          <a:p>
            <a:endParaRPr lang="en-US" dirty="0">
              <a:latin typeface="Times New Roman" panose="02020603050405020304"/>
              <a:cs typeface="Times New Roman" panose="02020603050405020304"/>
            </a:endParaRPr>
          </a:p>
        </p:txBody>
      </p:sp>
      <p:sp>
        <p:nvSpPr>
          <p:cNvPr id="19" name="object 4"/>
          <p:cNvSpPr/>
          <p:nvPr/>
        </p:nvSpPr>
        <p:spPr>
          <a:xfrm>
            <a:off x="1676266" y="6819834"/>
            <a:ext cx="340995" cy="295910"/>
          </a:xfrm>
          <a:custGeom>
            <a:avLst/>
            <a:gdLst/>
            <a:ahLst/>
            <a:cxnLst/>
            <a:rect l="l" t="t" r="r" b="b"/>
            <a:pathLst>
              <a:path w="340994" h="295910">
                <a:moveTo>
                  <a:pt x="85029" y="0"/>
                </a:moveTo>
                <a:lnTo>
                  <a:pt x="255647" y="0"/>
                </a:lnTo>
                <a:lnTo>
                  <a:pt x="340956" y="147771"/>
                </a:lnTo>
                <a:lnTo>
                  <a:pt x="255647" y="295542"/>
                </a:lnTo>
                <a:lnTo>
                  <a:pt x="85029" y="295542"/>
                </a:lnTo>
                <a:lnTo>
                  <a:pt x="0" y="148255"/>
                </a:lnTo>
                <a:lnTo>
                  <a:pt x="0" y="147287"/>
                </a:lnTo>
                <a:lnTo>
                  <a:pt x="85029" y="0"/>
                </a:lnTo>
                <a:close/>
              </a:path>
            </a:pathLst>
          </a:custGeom>
          <a:solidFill>
            <a:srgbClr val="A066CB"/>
          </a:solidFill>
        </p:spPr>
        <p:txBody>
          <a:bodyPr wrap="square" lIns="0" tIns="0" rIns="0" bIns="0" rtlCol="0" anchor="t"/>
          <a:lstStyle/>
          <a:p>
            <a:endParaRPr lang="en-US" dirty="0">
              <a:latin typeface="Times New Roman" panose="02020603050405020304"/>
              <a:cs typeface="Times New Roman" panose="02020603050405020304"/>
            </a:endParaRPr>
          </a:p>
        </p:txBody>
      </p:sp>
      <p:sp>
        <p:nvSpPr>
          <p:cNvPr id="20" name="object 4"/>
          <p:cNvSpPr/>
          <p:nvPr/>
        </p:nvSpPr>
        <p:spPr>
          <a:xfrm>
            <a:off x="1676266" y="7585009"/>
            <a:ext cx="340995" cy="295910"/>
          </a:xfrm>
          <a:custGeom>
            <a:avLst/>
            <a:gdLst/>
            <a:ahLst/>
            <a:cxnLst/>
            <a:rect l="l" t="t" r="r" b="b"/>
            <a:pathLst>
              <a:path w="340994" h="295910">
                <a:moveTo>
                  <a:pt x="85029" y="0"/>
                </a:moveTo>
                <a:lnTo>
                  <a:pt x="255647" y="0"/>
                </a:lnTo>
                <a:lnTo>
                  <a:pt x="340956" y="147771"/>
                </a:lnTo>
                <a:lnTo>
                  <a:pt x="255647" y="295542"/>
                </a:lnTo>
                <a:lnTo>
                  <a:pt x="85029" y="295542"/>
                </a:lnTo>
                <a:lnTo>
                  <a:pt x="0" y="148255"/>
                </a:lnTo>
                <a:lnTo>
                  <a:pt x="0" y="147287"/>
                </a:lnTo>
                <a:lnTo>
                  <a:pt x="85029" y="0"/>
                </a:lnTo>
                <a:close/>
              </a:path>
            </a:pathLst>
          </a:custGeom>
          <a:solidFill>
            <a:srgbClr val="A066CB"/>
          </a:solidFill>
        </p:spPr>
        <p:txBody>
          <a:bodyPr wrap="square" lIns="0" tIns="0" rIns="0" bIns="0" rtlCol="0" anchor="t"/>
          <a:lstStyle/>
          <a:p>
            <a:endParaRPr lang="en-US" dirty="0">
              <a:latin typeface="Times New Roman" panose="02020603050405020304"/>
              <a:cs typeface="Times New Roman" panose="02020603050405020304"/>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object 5"/>
          <p:cNvSpPr txBox="1">
            <a:spLocks noGrp="1"/>
          </p:cNvSpPr>
          <p:nvPr>
            <p:ph type="title"/>
          </p:nvPr>
        </p:nvSpPr>
        <p:spPr>
          <a:xfrm>
            <a:off x="1066800" y="266700"/>
            <a:ext cx="16340455" cy="936154"/>
          </a:xfrm>
          <a:prstGeom prst="rect">
            <a:avLst/>
          </a:prstGeom>
        </p:spPr>
        <p:txBody>
          <a:bodyPr vert="horz" wrap="square" lIns="0" tIns="12700" rIns="0" bIns="0" rtlCol="0" anchor="t">
            <a:spAutoFit/>
          </a:bodyPr>
          <a:lstStyle/>
          <a:p>
            <a:pPr marL="12700">
              <a:lnSpc>
                <a:spcPct val="100000"/>
              </a:lnSpc>
              <a:spcBef>
                <a:spcPts val="100"/>
              </a:spcBef>
            </a:pPr>
            <a:r>
              <a:rPr lang="en-US" sz="6000" spc="-40">
                <a:latin typeface="Times New Roman" panose="02020603050405020304"/>
              </a:rPr>
              <a:t>Contents</a:t>
            </a:r>
            <a:endParaRPr lang="en-US" sz="6000" spc="-40">
              <a:latin typeface="Times New Roman" panose="02020603050405020304"/>
              <a:cs typeface="Trebuchet MS" panose="020B0603020202020204"/>
            </a:endParaRPr>
          </a:p>
        </p:txBody>
      </p:sp>
      <p:sp>
        <p:nvSpPr>
          <p:cNvPr id="3" name="Text Box 2"/>
          <p:cNvSpPr txBox="1"/>
          <p:nvPr/>
        </p:nvSpPr>
        <p:spPr>
          <a:xfrm>
            <a:off x="2438400" y="1970405"/>
            <a:ext cx="3819410" cy="7416165"/>
          </a:xfrm>
          <a:prstGeom prst="rect">
            <a:avLst/>
          </a:prstGeom>
          <a:noFill/>
        </p:spPr>
        <p:txBody>
          <a:bodyPr wrap="square" lIns="91440" tIns="45720" rIns="91440" bIns="45720" rtlCol="0" anchor="t">
            <a:spAutoFit/>
          </a:bodyPr>
          <a:lstStyle/>
          <a:p>
            <a:r>
              <a:rPr lang="en-US" altLang="en-IN" sz="2800" b="1" spc="20" dirty="0">
                <a:solidFill>
                  <a:srgbClr val="000000"/>
                </a:solidFill>
                <a:latin typeface="Times New Roman" panose="02020603050405020304"/>
                <a:cs typeface="Times New Roman" panose="02020603050405020304"/>
                <a:sym typeface="+mn-ea"/>
              </a:rPr>
              <a:t>Problem Description</a:t>
            </a:r>
            <a:endParaRPr lang="en-US" altLang="en-IN" sz="2800" b="1" spc="20" dirty="0">
              <a:solidFill>
                <a:srgbClr val="000000"/>
              </a:solidFill>
              <a:latin typeface="Times New Roman" panose="02020603050405020304"/>
              <a:cs typeface="Times New Roman" panose="02020603050405020304"/>
            </a:endParaRPr>
          </a:p>
          <a:p>
            <a:endParaRPr lang="en-US" altLang="en-IN" sz="2800" b="1" spc="20">
              <a:solidFill>
                <a:srgbClr val="000000"/>
              </a:solidFill>
              <a:latin typeface="Times New Roman" panose="02020603050405020304" charset="0"/>
              <a:cs typeface="Times New Roman" panose="02020603050405020304" charset="0"/>
            </a:endParaRPr>
          </a:p>
          <a:p>
            <a:r>
              <a:rPr lang="en-US" altLang="en-IN" sz="2800" b="1" spc="20" dirty="0">
                <a:solidFill>
                  <a:srgbClr val="000000"/>
                </a:solidFill>
                <a:latin typeface="Times New Roman" panose="02020603050405020304"/>
                <a:cs typeface="Times New Roman" panose="02020603050405020304"/>
                <a:sym typeface="+mn-ea"/>
              </a:rPr>
              <a:t>Global Landscape</a:t>
            </a:r>
            <a:endParaRPr lang="en-US" altLang="en-IN" sz="2800" b="1" spc="20" dirty="0">
              <a:solidFill>
                <a:srgbClr val="000000"/>
              </a:solidFill>
              <a:latin typeface="Times New Roman" panose="02020603050405020304"/>
              <a:cs typeface="Times New Roman" panose="02020603050405020304"/>
              <a:sym typeface="+mn-ea"/>
            </a:endParaRPr>
          </a:p>
          <a:p>
            <a:endParaRPr lang="en-US" altLang="en-IN" sz="2800" b="1" spc="20" dirty="0">
              <a:solidFill>
                <a:srgbClr val="000000"/>
              </a:solidFill>
              <a:latin typeface="Times New Roman" panose="02020603050405020304"/>
              <a:cs typeface="Times New Roman" panose="02020603050405020304"/>
              <a:sym typeface="+mn-ea"/>
            </a:endParaRPr>
          </a:p>
          <a:p>
            <a:r>
              <a:rPr lang="en-IN" altLang="en-US" sz="2800" b="1" spc="20" dirty="0">
                <a:solidFill>
                  <a:srgbClr val="000000"/>
                </a:solidFill>
                <a:latin typeface="Times New Roman" panose="02020603050405020304"/>
                <a:cs typeface="Times New Roman" panose="02020603050405020304"/>
                <a:sym typeface="+mn-ea"/>
              </a:rPr>
              <a:t>Previous Contributions</a:t>
            </a:r>
            <a:endParaRPr lang="en-US" altLang="en-IN" sz="2800" b="1" spc="20" dirty="0">
              <a:solidFill>
                <a:srgbClr val="000000"/>
              </a:solidFill>
              <a:latin typeface="Times New Roman" panose="02020603050405020304"/>
              <a:cs typeface="Times New Roman" panose="02020603050405020304"/>
            </a:endParaRPr>
          </a:p>
          <a:p>
            <a:endParaRPr lang="en-US" altLang="en-IN" sz="2800" b="1" spc="20">
              <a:solidFill>
                <a:srgbClr val="000000"/>
              </a:solidFill>
              <a:latin typeface="Times New Roman" panose="02020603050405020304" charset="0"/>
              <a:cs typeface="Times New Roman" panose="02020603050405020304" charset="0"/>
            </a:endParaRPr>
          </a:p>
          <a:p>
            <a:r>
              <a:rPr lang="en-US" altLang="en-IN" sz="2800" b="1" spc="20" dirty="0">
                <a:solidFill>
                  <a:srgbClr val="000000"/>
                </a:solidFill>
                <a:latin typeface="Times New Roman" panose="02020603050405020304"/>
                <a:cs typeface="Times New Roman" panose="02020603050405020304"/>
                <a:sym typeface="+mn-ea"/>
              </a:rPr>
              <a:t>Proposed Solution</a:t>
            </a:r>
            <a:endParaRPr lang="en-US" altLang="en-IN" sz="2800" b="1" spc="20" dirty="0">
              <a:solidFill>
                <a:srgbClr val="000000"/>
              </a:solidFill>
              <a:latin typeface="Times New Roman" panose="02020603050405020304"/>
              <a:cs typeface="Times New Roman" panose="02020603050405020304"/>
            </a:endParaRPr>
          </a:p>
          <a:p>
            <a:endParaRPr lang="en-US" altLang="en-IN" sz="2800" b="1" spc="20">
              <a:solidFill>
                <a:srgbClr val="000000"/>
              </a:solidFill>
              <a:latin typeface="Times New Roman" panose="02020603050405020304" charset="0"/>
              <a:cs typeface="Times New Roman" panose="02020603050405020304" charset="0"/>
            </a:endParaRPr>
          </a:p>
          <a:p>
            <a:r>
              <a:rPr lang="en-US" altLang="en-IN" sz="2800" b="1" spc="20" dirty="0">
                <a:solidFill>
                  <a:srgbClr val="000000"/>
                </a:solidFill>
                <a:latin typeface="Times New Roman" panose="02020603050405020304"/>
                <a:cs typeface="Times New Roman" panose="02020603050405020304"/>
                <a:sym typeface="+mn-ea"/>
              </a:rPr>
              <a:t>Tech Stack </a:t>
            </a:r>
            <a:endParaRPr lang="en-US" altLang="en-IN" sz="2800" b="1" spc="20" dirty="0">
              <a:solidFill>
                <a:srgbClr val="000000"/>
              </a:solidFill>
              <a:latin typeface="Times New Roman" panose="02020603050405020304" charset="0"/>
              <a:cs typeface="Times New Roman" panose="02020603050405020304" charset="0"/>
            </a:endParaRPr>
          </a:p>
          <a:p>
            <a:endParaRPr lang="en-US" altLang="en-IN" sz="2800" b="1" spc="20">
              <a:solidFill>
                <a:srgbClr val="000000"/>
              </a:solidFill>
              <a:latin typeface="Times New Roman" panose="02020603050405020304" charset="0"/>
              <a:cs typeface="Times New Roman" panose="02020603050405020304" charset="0"/>
            </a:endParaRPr>
          </a:p>
          <a:p>
            <a:r>
              <a:rPr lang="en-US" altLang="en-IN" sz="2800" b="1" spc="20" dirty="0">
                <a:solidFill>
                  <a:srgbClr val="000000"/>
                </a:solidFill>
                <a:latin typeface="Times New Roman" panose="02020603050405020304"/>
                <a:cs typeface="Times New Roman" panose="02020603050405020304"/>
                <a:sym typeface="+mn-ea"/>
              </a:rPr>
              <a:t>Framework</a:t>
            </a:r>
            <a:endParaRPr lang="en-US" altLang="en-IN" sz="2800" b="1" spc="20" dirty="0">
              <a:solidFill>
                <a:srgbClr val="000000"/>
              </a:solidFill>
              <a:latin typeface="Times New Roman" panose="02020603050405020304"/>
              <a:cs typeface="Times New Roman" panose="02020603050405020304"/>
            </a:endParaRPr>
          </a:p>
          <a:p>
            <a:endParaRPr lang="en-US" altLang="en-IN" sz="2800" b="1" spc="20">
              <a:solidFill>
                <a:srgbClr val="000000"/>
              </a:solidFill>
              <a:latin typeface="Times New Roman" panose="02020603050405020304" charset="0"/>
              <a:cs typeface="Times New Roman" panose="02020603050405020304" charset="0"/>
            </a:endParaRPr>
          </a:p>
          <a:p>
            <a:r>
              <a:rPr lang="en-US" altLang="en-IN" sz="2800" b="1" spc="20" dirty="0">
                <a:solidFill>
                  <a:srgbClr val="000000"/>
                </a:solidFill>
                <a:latin typeface="Times New Roman" panose="02020603050405020304"/>
                <a:cs typeface="Times New Roman" panose="02020603050405020304"/>
                <a:sym typeface="+mn-ea"/>
              </a:rPr>
              <a:t>Workflow</a:t>
            </a:r>
            <a:endParaRPr lang="en-US" altLang="en-IN" sz="2800" b="1" spc="20" dirty="0">
              <a:solidFill>
                <a:srgbClr val="000000"/>
              </a:solidFill>
              <a:latin typeface="Times New Roman" panose="02020603050405020304"/>
              <a:cs typeface="Times New Roman" panose="02020603050405020304"/>
            </a:endParaRPr>
          </a:p>
          <a:p>
            <a:endParaRPr lang="en-US" altLang="en-IN" sz="2800" b="1" spc="20">
              <a:solidFill>
                <a:srgbClr val="000000"/>
              </a:solidFill>
              <a:latin typeface="Times New Roman" panose="02020603050405020304" charset="0"/>
              <a:cs typeface="Times New Roman" panose="02020603050405020304" charset="0"/>
            </a:endParaRPr>
          </a:p>
          <a:p>
            <a:r>
              <a:rPr lang="en-US" altLang="en-IN" sz="2800" b="1" spc="20" dirty="0">
                <a:solidFill>
                  <a:srgbClr val="000000"/>
                </a:solidFill>
                <a:latin typeface="Times New Roman" panose="02020603050405020304"/>
                <a:cs typeface="Times New Roman" panose="02020603050405020304"/>
                <a:sym typeface="+mn-ea"/>
              </a:rPr>
              <a:t>Product / Modules</a:t>
            </a:r>
            <a:endParaRPr lang="en-US" altLang="en-IN" sz="2800" b="1" spc="20" dirty="0">
              <a:solidFill>
                <a:srgbClr val="000000"/>
              </a:solidFill>
              <a:latin typeface="Times New Roman" panose="02020603050405020304"/>
              <a:cs typeface="Times New Roman" panose="02020603050405020304"/>
            </a:endParaRPr>
          </a:p>
          <a:p>
            <a:endParaRPr lang="en-US" altLang="en-IN" sz="2800" b="1" spc="20">
              <a:solidFill>
                <a:srgbClr val="000000"/>
              </a:solidFill>
              <a:latin typeface="Times New Roman" panose="02020603050405020304" charset="0"/>
              <a:cs typeface="Times New Roman" panose="02020603050405020304" charset="0"/>
            </a:endParaRPr>
          </a:p>
          <a:p>
            <a:r>
              <a:rPr lang="en-US" altLang="en-IN" sz="2800" b="1" spc="20" dirty="0">
                <a:solidFill>
                  <a:srgbClr val="000000"/>
                </a:solidFill>
                <a:latin typeface="Times New Roman" panose="02020603050405020304"/>
                <a:cs typeface="Times New Roman" panose="02020603050405020304"/>
                <a:sym typeface="+mn-ea"/>
              </a:rPr>
              <a:t>Demonstration</a:t>
            </a:r>
            <a:endParaRPr lang="en-US" altLang="en-IN" sz="2800" b="1" spc="20" dirty="0">
              <a:solidFill>
                <a:srgbClr val="000000"/>
              </a:solidFill>
              <a:latin typeface="Times New Roman" panose="02020603050405020304"/>
              <a:cs typeface="Times New Roman" panose="02020603050405020304"/>
            </a:endParaRPr>
          </a:p>
        </p:txBody>
      </p:sp>
      <p:grpSp>
        <p:nvGrpSpPr>
          <p:cNvPr id="8" name="object 3"/>
          <p:cNvGrpSpPr/>
          <p:nvPr/>
        </p:nvGrpSpPr>
        <p:grpSpPr>
          <a:xfrm>
            <a:off x="11509874" y="1"/>
            <a:ext cx="6778625" cy="10287000"/>
            <a:chOff x="11509874" y="1"/>
            <a:chExt cx="6778625" cy="10287000"/>
          </a:xfrm>
        </p:grpSpPr>
        <p:sp>
          <p:nvSpPr>
            <p:cNvPr id="28" name="object 4"/>
            <p:cNvSpPr/>
            <p:nvPr/>
          </p:nvSpPr>
          <p:spPr>
            <a:xfrm>
              <a:off x="11509874" y="7759003"/>
              <a:ext cx="3090545" cy="2528570"/>
            </a:xfrm>
            <a:custGeom>
              <a:avLst/>
              <a:gdLst/>
              <a:ahLst/>
              <a:cxnLst/>
              <a:rect l="l" t="t" r="r" b="b"/>
              <a:pathLst>
                <a:path w="3090544" h="2528570">
                  <a:moveTo>
                    <a:pt x="2403559" y="2527996"/>
                  </a:moveTo>
                  <a:lnTo>
                    <a:pt x="686997" y="2527996"/>
                  </a:lnTo>
                  <a:lnTo>
                    <a:pt x="0" y="1340102"/>
                  </a:lnTo>
                  <a:lnTo>
                    <a:pt x="773400" y="0"/>
                  </a:lnTo>
                  <a:lnTo>
                    <a:pt x="2317169" y="0"/>
                  </a:lnTo>
                  <a:lnTo>
                    <a:pt x="3090457" y="1340102"/>
                  </a:lnTo>
                  <a:lnTo>
                    <a:pt x="2403559" y="2527996"/>
                  </a:lnTo>
                  <a:close/>
                </a:path>
              </a:pathLst>
            </a:custGeom>
            <a:solidFill>
              <a:srgbClr val="86C7EC"/>
            </a:solidFill>
          </p:spPr>
          <p:txBody>
            <a:bodyPr wrap="square" lIns="0" tIns="0" rIns="0" bIns="0" rtlCol="0"/>
            <a:lstStyle/>
            <a:p/>
          </p:txBody>
        </p:sp>
        <p:sp>
          <p:nvSpPr>
            <p:cNvPr id="29" name="object 5"/>
            <p:cNvSpPr/>
            <p:nvPr/>
          </p:nvSpPr>
          <p:spPr>
            <a:xfrm>
              <a:off x="13053643" y="5137474"/>
              <a:ext cx="4634230" cy="5149850"/>
            </a:xfrm>
            <a:custGeom>
              <a:avLst/>
              <a:gdLst/>
              <a:ahLst/>
              <a:cxnLst/>
              <a:rect l="l" t="t" r="r" b="b"/>
              <a:pathLst>
                <a:path w="4634230" h="5149850">
                  <a:moveTo>
                    <a:pt x="3949922" y="5149525"/>
                  </a:moveTo>
                  <a:lnTo>
                    <a:pt x="2231076" y="5149525"/>
                  </a:lnTo>
                  <a:lnTo>
                    <a:pt x="1058206" y="3116161"/>
                  </a:lnTo>
                  <a:lnTo>
                    <a:pt x="520391" y="2184302"/>
                  </a:lnTo>
                  <a:lnTo>
                    <a:pt x="0" y="1284235"/>
                  </a:lnTo>
                  <a:lnTo>
                    <a:pt x="742715" y="0"/>
                  </a:lnTo>
                  <a:lnTo>
                    <a:pt x="2347852" y="0"/>
                  </a:lnTo>
                  <a:lnTo>
                    <a:pt x="2822850" y="821394"/>
                  </a:lnTo>
                  <a:lnTo>
                    <a:pt x="2823204" y="821394"/>
                  </a:lnTo>
                  <a:lnTo>
                    <a:pt x="3862735" y="2621528"/>
                  </a:lnTo>
                  <a:lnTo>
                    <a:pt x="3863858" y="2621528"/>
                  </a:lnTo>
                  <a:lnTo>
                    <a:pt x="4148422" y="3116161"/>
                  </a:lnTo>
                  <a:lnTo>
                    <a:pt x="4148198" y="3116273"/>
                  </a:lnTo>
                  <a:lnTo>
                    <a:pt x="4634226" y="3961631"/>
                  </a:lnTo>
                  <a:lnTo>
                    <a:pt x="3949922" y="5149525"/>
                  </a:lnTo>
                  <a:close/>
                </a:path>
                <a:path w="4634230" h="5149850">
                  <a:moveTo>
                    <a:pt x="2823204" y="821394"/>
                  </a:moveTo>
                  <a:lnTo>
                    <a:pt x="2822850" y="821394"/>
                  </a:lnTo>
                  <a:lnTo>
                    <a:pt x="2823074" y="821170"/>
                  </a:lnTo>
                  <a:lnTo>
                    <a:pt x="2823204" y="821394"/>
                  </a:lnTo>
                  <a:close/>
                </a:path>
              </a:pathLst>
            </a:custGeom>
            <a:solidFill>
              <a:srgbClr val="A066CB"/>
            </a:solidFill>
          </p:spPr>
          <p:txBody>
            <a:bodyPr wrap="square" lIns="0" tIns="0" rIns="0" bIns="0" rtlCol="0"/>
            <a:lstStyle/>
            <a:p/>
          </p:txBody>
        </p:sp>
        <p:sp>
          <p:nvSpPr>
            <p:cNvPr id="30" name="object 6"/>
            <p:cNvSpPr/>
            <p:nvPr/>
          </p:nvSpPr>
          <p:spPr>
            <a:xfrm>
              <a:off x="16144101" y="5137474"/>
              <a:ext cx="2144395" cy="4999355"/>
            </a:xfrm>
            <a:custGeom>
              <a:avLst/>
              <a:gdLst/>
              <a:ahLst/>
              <a:cxnLst/>
              <a:rect l="l" t="t" r="r" b="b"/>
              <a:pathLst>
                <a:path w="2144394" h="4999355">
                  <a:moveTo>
                    <a:pt x="2143898" y="4999320"/>
                  </a:moveTo>
                  <a:lnTo>
                    <a:pt x="1543769" y="3961631"/>
                  </a:lnTo>
                  <a:lnTo>
                    <a:pt x="1546127" y="3957699"/>
                  </a:lnTo>
                  <a:lnTo>
                    <a:pt x="773849" y="2621528"/>
                  </a:lnTo>
                  <a:lnTo>
                    <a:pt x="773400" y="2621528"/>
                  </a:lnTo>
                  <a:lnTo>
                    <a:pt x="0" y="1284235"/>
                  </a:lnTo>
                  <a:lnTo>
                    <a:pt x="742714" y="0"/>
                  </a:lnTo>
                  <a:lnTo>
                    <a:pt x="2143898" y="0"/>
                  </a:lnTo>
                  <a:lnTo>
                    <a:pt x="2143898" y="4999320"/>
                  </a:lnTo>
                  <a:close/>
                </a:path>
              </a:pathLst>
            </a:custGeom>
            <a:solidFill>
              <a:srgbClr val="095C78"/>
            </a:solidFill>
          </p:spPr>
          <p:txBody>
            <a:bodyPr wrap="square" lIns="0" tIns="0" rIns="0" bIns="0" rtlCol="0"/>
            <a:lstStyle/>
            <a:p/>
          </p:txBody>
        </p:sp>
        <p:sp>
          <p:nvSpPr>
            <p:cNvPr id="31" name="object 7"/>
            <p:cNvSpPr/>
            <p:nvPr/>
          </p:nvSpPr>
          <p:spPr>
            <a:xfrm>
              <a:off x="13023826" y="2476892"/>
              <a:ext cx="3090545" cy="2677795"/>
            </a:xfrm>
            <a:custGeom>
              <a:avLst/>
              <a:gdLst/>
              <a:ahLst/>
              <a:cxnLst/>
              <a:rect l="l" t="t" r="r" b="b"/>
              <a:pathLst>
                <a:path w="3090544" h="2677795">
                  <a:moveTo>
                    <a:pt x="2317169" y="2677396"/>
                  </a:moveTo>
                  <a:lnTo>
                    <a:pt x="773400" y="2677396"/>
                  </a:lnTo>
                  <a:lnTo>
                    <a:pt x="0" y="1340102"/>
                  </a:lnTo>
                  <a:lnTo>
                    <a:pt x="773400" y="0"/>
                  </a:lnTo>
                  <a:lnTo>
                    <a:pt x="2317169" y="0"/>
                  </a:lnTo>
                  <a:lnTo>
                    <a:pt x="3090457" y="1340102"/>
                  </a:lnTo>
                  <a:lnTo>
                    <a:pt x="2317169" y="2677396"/>
                  </a:lnTo>
                  <a:close/>
                </a:path>
              </a:pathLst>
            </a:custGeom>
            <a:solidFill>
              <a:srgbClr val="86C7EC"/>
            </a:solidFill>
          </p:spPr>
          <p:txBody>
            <a:bodyPr wrap="square" lIns="0" tIns="0" rIns="0" bIns="0" rtlCol="0"/>
            <a:lstStyle/>
            <a:p/>
          </p:txBody>
        </p:sp>
        <p:sp>
          <p:nvSpPr>
            <p:cNvPr id="32" name="object 8"/>
            <p:cNvSpPr/>
            <p:nvPr/>
          </p:nvSpPr>
          <p:spPr>
            <a:xfrm>
              <a:off x="14567595" y="1"/>
              <a:ext cx="3720465" cy="5152390"/>
            </a:xfrm>
            <a:custGeom>
              <a:avLst/>
              <a:gdLst/>
              <a:ahLst/>
              <a:cxnLst/>
              <a:rect l="l" t="t" r="r" b="b"/>
              <a:pathLst>
                <a:path w="3720465" h="5152390">
                  <a:moveTo>
                    <a:pt x="3720404" y="5152099"/>
                  </a:moveTo>
                  <a:lnTo>
                    <a:pt x="2315908" y="5152099"/>
                  </a:lnTo>
                  <a:lnTo>
                    <a:pt x="520391" y="2039665"/>
                  </a:lnTo>
                  <a:lnTo>
                    <a:pt x="0" y="1139598"/>
                  </a:lnTo>
                  <a:lnTo>
                    <a:pt x="659066" y="0"/>
                  </a:lnTo>
                  <a:lnTo>
                    <a:pt x="2431493" y="0"/>
                  </a:lnTo>
                  <a:lnTo>
                    <a:pt x="2822850" y="676757"/>
                  </a:lnTo>
                  <a:lnTo>
                    <a:pt x="2823204" y="676757"/>
                  </a:lnTo>
                  <a:lnTo>
                    <a:pt x="3720404" y="2230419"/>
                  </a:lnTo>
                  <a:lnTo>
                    <a:pt x="3720404" y="5152099"/>
                  </a:lnTo>
                  <a:close/>
                </a:path>
                <a:path w="3720465" h="5152390">
                  <a:moveTo>
                    <a:pt x="2823204" y="676757"/>
                  </a:moveTo>
                  <a:lnTo>
                    <a:pt x="2822850" y="676757"/>
                  </a:lnTo>
                  <a:lnTo>
                    <a:pt x="2823074" y="676533"/>
                  </a:lnTo>
                  <a:lnTo>
                    <a:pt x="2823204" y="676757"/>
                  </a:lnTo>
                  <a:close/>
                </a:path>
              </a:pathLst>
            </a:custGeom>
            <a:solidFill>
              <a:srgbClr val="A066CB"/>
            </a:solidFill>
          </p:spPr>
          <p:txBody>
            <a:bodyPr wrap="square" lIns="0" tIns="0" rIns="0" bIns="0" rtlCol="0"/>
            <a:lstStyle/>
            <a:p/>
          </p:txBody>
        </p:sp>
        <p:sp>
          <p:nvSpPr>
            <p:cNvPr id="33" name="object 9"/>
            <p:cNvSpPr/>
            <p:nvPr/>
          </p:nvSpPr>
          <p:spPr>
            <a:xfrm>
              <a:off x="17658053" y="50353"/>
              <a:ext cx="630555" cy="2178685"/>
            </a:xfrm>
            <a:custGeom>
              <a:avLst/>
              <a:gdLst/>
              <a:ahLst/>
              <a:cxnLst/>
              <a:rect l="l" t="t" r="r" b="b"/>
              <a:pathLst>
                <a:path w="630555" h="2178685">
                  <a:moveTo>
                    <a:pt x="629946" y="2178491"/>
                  </a:moveTo>
                  <a:lnTo>
                    <a:pt x="0" y="1089245"/>
                  </a:lnTo>
                  <a:lnTo>
                    <a:pt x="629946" y="0"/>
                  </a:lnTo>
                  <a:lnTo>
                    <a:pt x="629946" y="2178491"/>
                  </a:lnTo>
                  <a:close/>
                </a:path>
              </a:pathLst>
            </a:custGeom>
            <a:solidFill>
              <a:srgbClr val="095C78"/>
            </a:solidFill>
          </p:spPr>
          <p:txBody>
            <a:bodyPr wrap="square" lIns="0" tIns="0" rIns="0" bIns="0" rtlCol="0"/>
            <a:lstStyle/>
            <a:p/>
          </p:txBody>
        </p:sp>
      </p:grpSp>
      <p:grpSp>
        <p:nvGrpSpPr>
          <p:cNvPr id="12" name="Group 11"/>
          <p:cNvGrpSpPr/>
          <p:nvPr/>
        </p:nvGrpSpPr>
        <p:grpSpPr>
          <a:xfrm>
            <a:off x="1195170" y="2092560"/>
            <a:ext cx="338687" cy="2804623"/>
            <a:chOff x="1195170" y="2092560"/>
            <a:chExt cx="338687" cy="2804623"/>
          </a:xfrm>
        </p:grpSpPr>
        <p:sp>
          <p:nvSpPr>
            <p:cNvPr id="9" name="object 5"/>
            <p:cNvSpPr/>
            <p:nvPr/>
          </p:nvSpPr>
          <p:spPr>
            <a:xfrm>
              <a:off x="1195171" y="2092560"/>
              <a:ext cx="338686" cy="258850"/>
            </a:xfrm>
            <a:custGeom>
              <a:avLst/>
              <a:gdLst/>
              <a:ahLst/>
              <a:cxnLst/>
              <a:rect l="l" t="t" r="r" b="b"/>
              <a:pathLst>
                <a:path w="442595" h="383539">
                  <a:moveTo>
                    <a:pt x="110324" y="0"/>
                  </a:moveTo>
                  <a:lnTo>
                    <a:pt x="331696" y="0"/>
                  </a:lnTo>
                  <a:lnTo>
                    <a:pt x="442382" y="191727"/>
                  </a:lnTo>
                  <a:lnTo>
                    <a:pt x="331696" y="383458"/>
                  </a:lnTo>
                  <a:lnTo>
                    <a:pt x="110324" y="383458"/>
                  </a:lnTo>
                  <a:lnTo>
                    <a:pt x="0" y="192355"/>
                  </a:lnTo>
                  <a:lnTo>
                    <a:pt x="0" y="191102"/>
                  </a:lnTo>
                  <a:lnTo>
                    <a:pt x="110324" y="0"/>
                  </a:lnTo>
                  <a:close/>
                </a:path>
              </a:pathLst>
            </a:custGeom>
            <a:solidFill>
              <a:srgbClr val="A066CB"/>
            </a:solidFill>
          </p:spPr>
          <p:txBody>
            <a:bodyPr wrap="square" lIns="0" tIns="0" rIns="0" bIns="0" rtlCol="0"/>
            <a:lstStyle/>
            <a:p/>
          </p:txBody>
        </p:sp>
        <p:sp>
          <p:nvSpPr>
            <p:cNvPr id="2" name="object 5"/>
            <p:cNvSpPr/>
            <p:nvPr/>
          </p:nvSpPr>
          <p:spPr>
            <a:xfrm>
              <a:off x="1195170" y="2944614"/>
              <a:ext cx="338686" cy="258850"/>
            </a:xfrm>
            <a:custGeom>
              <a:avLst/>
              <a:gdLst/>
              <a:ahLst/>
              <a:cxnLst/>
              <a:rect l="l" t="t" r="r" b="b"/>
              <a:pathLst>
                <a:path w="442595" h="383539">
                  <a:moveTo>
                    <a:pt x="110324" y="0"/>
                  </a:moveTo>
                  <a:lnTo>
                    <a:pt x="331696" y="0"/>
                  </a:lnTo>
                  <a:lnTo>
                    <a:pt x="442382" y="191727"/>
                  </a:lnTo>
                  <a:lnTo>
                    <a:pt x="331696" y="383458"/>
                  </a:lnTo>
                  <a:lnTo>
                    <a:pt x="110324" y="383458"/>
                  </a:lnTo>
                  <a:lnTo>
                    <a:pt x="0" y="192355"/>
                  </a:lnTo>
                  <a:lnTo>
                    <a:pt x="0" y="191102"/>
                  </a:lnTo>
                  <a:lnTo>
                    <a:pt x="110324" y="0"/>
                  </a:lnTo>
                  <a:close/>
                </a:path>
              </a:pathLst>
            </a:custGeom>
            <a:solidFill>
              <a:srgbClr val="A066CB"/>
            </a:solidFill>
          </p:spPr>
          <p:txBody>
            <a:bodyPr wrap="square" lIns="0" tIns="0" rIns="0" bIns="0" rtlCol="0"/>
            <a:lstStyle/>
            <a:p/>
          </p:txBody>
        </p:sp>
        <p:sp>
          <p:nvSpPr>
            <p:cNvPr id="10" name="object 5"/>
            <p:cNvSpPr/>
            <p:nvPr/>
          </p:nvSpPr>
          <p:spPr>
            <a:xfrm>
              <a:off x="1195171" y="3786278"/>
              <a:ext cx="338686" cy="258850"/>
            </a:xfrm>
            <a:custGeom>
              <a:avLst/>
              <a:gdLst/>
              <a:ahLst/>
              <a:cxnLst/>
              <a:rect l="l" t="t" r="r" b="b"/>
              <a:pathLst>
                <a:path w="442595" h="383539">
                  <a:moveTo>
                    <a:pt x="110324" y="0"/>
                  </a:moveTo>
                  <a:lnTo>
                    <a:pt x="331696" y="0"/>
                  </a:lnTo>
                  <a:lnTo>
                    <a:pt x="442382" y="191727"/>
                  </a:lnTo>
                  <a:lnTo>
                    <a:pt x="331696" y="383458"/>
                  </a:lnTo>
                  <a:lnTo>
                    <a:pt x="110324" y="383458"/>
                  </a:lnTo>
                  <a:lnTo>
                    <a:pt x="0" y="192355"/>
                  </a:lnTo>
                  <a:lnTo>
                    <a:pt x="0" y="191102"/>
                  </a:lnTo>
                  <a:lnTo>
                    <a:pt x="110324" y="0"/>
                  </a:lnTo>
                  <a:close/>
                </a:path>
              </a:pathLst>
            </a:custGeom>
            <a:solidFill>
              <a:srgbClr val="A066CB"/>
            </a:solidFill>
          </p:spPr>
          <p:txBody>
            <a:bodyPr wrap="square" lIns="0" tIns="0" rIns="0" bIns="0" rtlCol="0"/>
            <a:lstStyle/>
            <a:p/>
          </p:txBody>
        </p:sp>
        <p:sp>
          <p:nvSpPr>
            <p:cNvPr id="11" name="object 5"/>
            <p:cNvSpPr/>
            <p:nvPr/>
          </p:nvSpPr>
          <p:spPr>
            <a:xfrm>
              <a:off x="1195171" y="4638333"/>
              <a:ext cx="338686" cy="258850"/>
            </a:xfrm>
            <a:custGeom>
              <a:avLst/>
              <a:gdLst/>
              <a:ahLst/>
              <a:cxnLst/>
              <a:rect l="l" t="t" r="r" b="b"/>
              <a:pathLst>
                <a:path w="442595" h="383539">
                  <a:moveTo>
                    <a:pt x="110324" y="0"/>
                  </a:moveTo>
                  <a:lnTo>
                    <a:pt x="331696" y="0"/>
                  </a:lnTo>
                  <a:lnTo>
                    <a:pt x="442382" y="191727"/>
                  </a:lnTo>
                  <a:lnTo>
                    <a:pt x="331696" y="383458"/>
                  </a:lnTo>
                  <a:lnTo>
                    <a:pt x="110324" y="383458"/>
                  </a:lnTo>
                  <a:lnTo>
                    <a:pt x="0" y="192355"/>
                  </a:lnTo>
                  <a:lnTo>
                    <a:pt x="0" y="191102"/>
                  </a:lnTo>
                  <a:lnTo>
                    <a:pt x="110324" y="0"/>
                  </a:lnTo>
                  <a:close/>
                </a:path>
              </a:pathLst>
            </a:custGeom>
            <a:solidFill>
              <a:srgbClr val="A066CB"/>
            </a:solidFill>
          </p:spPr>
          <p:txBody>
            <a:bodyPr wrap="square" lIns="0" tIns="0" rIns="0" bIns="0" rtlCol="0"/>
            <a:lstStyle/>
            <a:p/>
          </p:txBody>
        </p:sp>
      </p:grpSp>
      <p:sp>
        <p:nvSpPr>
          <p:cNvPr id="6" name="object 5"/>
          <p:cNvSpPr/>
          <p:nvPr/>
        </p:nvSpPr>
        <p:spPr>
          <a:xfrm>
            <a:off x="1186836" y="5540827"/>
            <a:ext cx="338686" cy="258850"/>
          </a:xfrm>
          <a:custGeom>
            <a:avLst/>
            <a:gdLst/>
            <a:ahLst/>
            <a:cxnLst/>
            <a:rect l="l" t="t" r="r" b="b"/>
            <a:pathLst>
              <a:path w="442595" h="383539">
                <a:moveTo>
                  <a:pt x="110324" y="0"/>
                </a:moveTo>
                <a:lnTo>
                  <a:pt x="331696" y="0"/>
                </a:lnTo>
                <a:lnTo>
                  <a:pt x="442382" y="191727"/>
                </a:lnTo>
                <a:lnTo>
                  <a:pt x="331696" y="383458"/>
                </a:lnTo>
                <a:lnTo>
                  <a:pt x="110324" y="383458"/>
                </a:lnTo>
                <a:lnTo>
                  <a:pt x="0" y="192355"/>
                </a:lnTo>
                <a:lnTo>
                  <a:pt x="0" y="191102"/>
                </a:lnTo>
                <a:lnTo>
                  <a:pt x="110324" y="0"/>
                </a:lnTo>
                <a:close/>
              </a:path>
            </a:pathLst>
          </a:custGeom>
          <a:solidFill>
            <a:srgbClr val="A066CB"/>
          </a:solidFill>
        </p:spPr>
        <p:txBody>
          <a:bodyPr wrap="square" lIns="0" tIns="0" rIns="0" bIns="0" rtlCol="0"/>
          <a:lstStyle/>
          <a:p/>
        </p:txBody>
      </p:sp>
      <p:sp>
        <p:nvSpPr>
          <p:cNvPr id="13" name="object 5"/>
          <p:cNvSpPr/>
          <p:nvPr/>
        </p:nvSpPr>
        <p:spPr>
          <a:xfrm>
            <a:off x="1186836" y="6362357"/>
            <a:ext cx="338686" cy="258850"/>
          </a:xfrm>
          <a:custGeom>
            <a:avLst/>
            <a:gdLst/>
            <a:ahLst/>
            <a:cxnLst/>
            <a:rect l="l" t="t" r="r" b="b"/>
            <a:pathLst>
              <a:path w="442595" h="383539">
                <a:moveTo>
                  <a:pt x="110324" y="0"/>
                </a:moveTo>
                <a:lnTo>
                  <a:pt x="331696" y="0"/>
                </a:lnTo>
                <a:lnTo>
                  <a:pt x="442382" y="191727"/>
                </a:lnTo>
                <a:lnTo>
                  <a:pt x="331696" y="383458"/>
                </a:lnTo>
                <a:lnTo>
                  <a:pt x="110324" y="383458"/>
                </a:lnTo>
                <a:lnTo>
                  <a:pt x="0" y="192355"/>
                </a:lnTo>
                <a:lnTo>
                  <a:pt x="0" y="191102"/>
                </a:lnTo>
                <a:lnTo>
                  <a:pt x="110324" y="0"/>
                </a:lnTo>
                <a:close/>
              </a:path>
            </a:pathLst>
          </a:custGeom>
          <a:solidFill>
            <a:srgbClr val="A066CB"/>
          </a:solidFill>
        </p:spPr>
        <p:txBody>
          <a:bodyPr wrap="square" lIns="0" tIns="0" rIns="0" bIns="0" rtlCol="0"/>
          <a:lstStyle/>
          <a:p/>
        </p:txBody>
      </p:sp>
      <p:sp>
        <p:nvSpPr>
          <p:cNvPr id="15" name="object 5"/>
          <p:cNvSpPr/>
          <p:nvPr/>
        </p:nvSpPr>
        <p:spPr>
          <a:xfrm>
            <a:off x="1186837" y="7219608"/>
            <a:ext cx="338686" cy="258850"/>
          </a:xfrm>
          <a:custGeom>
            <a:avLst/>
            <a:gdLst/>
            <a:ahLst/>
            <a:cxnLst/>
            <a:rect l="l" t="t" r="r" b="b"/>
            <a:pathLst>
              <a:path w="442595" h="383539">
                <a:moveTo>
                  <a:pt x="110324" y="0"/>
                </a:moveTo>
                <a:lnTo>
                  <a:pt x="331696" y="0"/>
                </a:lnTo>
                <a:lnTo>
                  <a:pt x="442382" y="191727"/>
                </a:lnTo>
                <a:lnTo>
                  <a:pt x="331696" y="383458"/>
                </a:lnTo>
                <a:lnTo>
                  <a:pt x="110324" y="383458"/>
                </a:lnTo>
                <a:lnTo>
                  <a:pt x="0" y="192355"/>
                </a:lnTo>
                <a:lnTo>
                  <a:pt x="0" y="191102"/>
                </a:lnTo>
                <a:lnTo>
                  <a:pt x="110324" y="0"/>
                </a:lnTo>
                <a:close/>
              </a:path>
            </a:pathLst>
          </a:custGeom>
          <a:solidFill>
            <a:srgbClr val="A066CB"/>
          </a:solidFill>
        </p:spPr>
        <p:txBody>
          <a:bodyPr wrap="square" lIns="0" tIns="0" rIns="0" bIns="0" rtlCol="0"/>
          <a:lstStyle/>
          <a:p/>
        </p:txBody>
      </p:sp>
      <p:sp>
        <p:nvSpPr>
          <p:cNvPr id="17" name="object 5"/>
          <p:cNvSpPr/>
          <p:nvPr/>
        </p:nvSpPr>
        <p:spPr>
          <a:xfrm>
            <a:off x="1186837" y="8023280"/>
            <a:ext cx="338686" cy="258850"/>
          </a:xfrm>
          <a:custGeom>
            <a:avLst/>
            <a:gdLst/>
            <a:ahLst/>
            <a:cxnLst/>
            <a:rect l="l" t="t" r="r" b="b"/>
            <a:pathLst>
              <a:path w="442595" h="383539">
                <a:moveTo>
                  <a:pt x="110324" y="0"/>
                </a:moveTo>
                <a:lnTo>
                  <a:pt x="331696" y="0"/>
                </a:lnTo>
                <a:lnTo>
                  <a:pt x="442382" y="191727"/>
                </a:lnTo>
                <a:lnTo>
                  <a:pt x="331696" y="383458"/>
                </a:lnTo>
                <a:lnTo>
                  <a:pt x="110324" y="383458"/>
                </a:lnTo>
                <a:lnTo>
                  <a:pt x="0" y="192355"/>
                </a:lnTo>
                <a:lnTo>
                  <a:pt x="0" y="191102"/>
                </a:lnTo>
                <a:lnTo>
                  <a:pt x="110324" y="0"/>
                </a:lnTo>
                <a:close/>
              </a:path>
            </a:pathLst>
          </a:custGeom>
          <a:solidFill>
            <a:srgbClr val="A066CB"/>
          </a:solidFill>
        </p:spPr>
        <p:txBody>
          <a:bodyPr wrap="square" lIns="0" tIns="0" rIns="0" bIns="0" rtlCol="0"/>
          <a:lstStyle/>
          <a:p/>
        </p:txBody>
      </p:sp>
      <p:sp>
        <p:nvSpPr>
          <p:cNvPr id="4" name="object 5"/>
          <p:cNvSpPr/>
          <p:nvPr/>
        </p:nvSpPr>
        <p:spPr>
          <a:xfrm>
            <a:off x="1186837" y="8898310"/>
            <a:ext cx="338686" cy="258850"/>
          </a:xfrm>
          <a:custGeom>
            <a:avLst/>
            <a:gdLst/>
            <a:ahLst/>
            <a:cxnLst/>
            <a:rect l="l" t="t" r="r" b="b"/>
            <a:pathLst>
              <a:path w="442595" h="383539">
                <a:moveTo>
                  <a:pt x="110324" y="0"/>
                </a:moveTo>
                <a:lnTo>
                  <a:pt x="331696" y="0"/>
                </a:lnTo>
                <a:lnTo>
                  <a:pt x="442382" y="191727"/>
                </a:lnTo>
                <a:lnTo>
                  <a:pt x="331696" y="383458"/>
                </a:lnTo>
                <a:lnTo>
                  <a:pt x="110324" y="383458"/>
                </a:lnTo>
                <a:lnTo>
                  <a:pt x="0" y="192355"/>
                </a:lnTo>
                <a:lnTo>
                  <a:pt x="0" y="191102"/>
                </a:lnTo>
                <a:lnTo>
                  <a:pt x="110324" y="0"/>
                </a:lnTo>
                <a:close/>
              </a:path>
            </a:pathLst>
          </a:custGeom>
          <a:solidFill>
            <a:srgbClr val="A066CB"/>
          </a:solidFill>
        </p:spPr>
        <p:txBody>
          <a:bodyPr wrap="square" lIns="0" tIns="0" rIns="0" bIns="0" rtlCol="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10328" y="1780141"/>
            <a:ext cx="6838866" cy="995850"/>
          </a:xfrm>
          <a:prstGeom prst="rect">
            <a:avLst/>
          </a:prstGeom>
        </p:spPr>
        <p:txBody>
          <a:bodyPr vert="horz" wrap="square" lIns="0" tIns="12065" rIns="0" bIns="0" rtlCol="0" anchor="t">
            <a:spAutoFit/>
          </a:bodyPr>
          <a:lstStyle/>
          <a:p>
            <a:pPr marL="12700" marR="5080">
              <a:lnSpc>
                <a:spcPct val="116000"/>
              </a:lnSpc>
              <a:spcBef>
                <a:spcPts val="95"/>
              </a:spcBef>
            </a:pPr>
            <a:r>
              <a:rPr lang="en-GB" sz="6000" spc="-120">
                <a:latin typeface="Times New Roman" panose="02020603050405020304"/>
                <a:cs typeface="Trebuchet MS" panose="020B0603020202020204"/>
              </a:rPr>
              <a:t>Direct</a:t>
            </a:r>
            <a:r>
              <a:rPr lang="en-GB" sz="6000" spc="-120">
                <a:latin typeface="Times New Roman" panose="02020603050405020304"/>
              </a:rPr>
              <a:t> </a:t>
            </a:r>
            <a:r>
              <a:rPr lang="en-GB" sz="6000" spc="-114">
                <a:latin typeface="Times New Roman" panose="02020603050405020304"/>
                <a:cs typeface="Trebuchet MS" panose="020B0603020202020204"/>
              </a:rPr>
              <a:t> </a:t>
            </a:r>
            <a:r>
              <a:rPr lang="en-GB" sz="6000" spc="-360">
                <a:latin typeface="Times New Roman" panose="02020603050405020304"/>
                <a:cs typeface="Trebuchet MS" panose="020B0603020202020204"/>
              </a:rPr>
              <a:t>C</a:t>
            </a:r>
            <a:r>
              <a:rPr lang="en-GB" sz="6000" spc="185">
                <a:latin typeface="Times New Roman" panose="02020603050405020304"/>
                <a:cs typeface="Trebuchet MS" panose="020B0603020202020204"/>
              </a:rPr>
              <a:t>o</a:t>
            </a:r>
            <a:r>
              <a:rPr lang="en-GB" sz="6000" spc="-10">
                <a:latin typeface="Times New Roman" panose="02020603050405020304"/>
                <a:cs typeface="Trebuchet MS" panose="020B0603020202020204"/>
              </a:rPr>
              <a:t>m</a:t>
            </a:r>
            <a:r>
              <a:rPr lang="en-GB" sz="6000" spc="125">
                <a:latin typeface="Times New Roman" panose="02020603050405020304"/>
                <a:cs typeface="Trebuchet MS" panose="020B0603020202020204"/>
              </a:rPr>
              <a:t>p</a:t>
            </a:r>
            <a:r>
              <a:rPr lang="en-GB" sz="6000" spc="-120">
                <a:latin typeface="Times New Roman" panose="02020603050405020304"/>
                <a:cs typeface="Trebuchet MS" panose="020B0603020202020204"/>
              </a:rPr>
              <a:t>e</a:t>
            </a:r>
            <a:r>
              <a:rPr lang="en-GB" sz="6000" spc="-295">
                <a:latin typeface="Times New Roman" panose="02020603050405020304"/>
                <a:cs typeface="Trebuchet MS" panose="020B0603020202020204"/>
              </a:rPr>
              <a:t>t</a:t>
            </a:r>
            <a:r>
              <a:rPr lang="en-GB" sz="6000" spc="-165">
                <a:latin typeface="Times New Roman" panose="02020603050405020304"/>
                <a:cs typeface="Trebuchet MS" panose="020B0603020202020204"/>
              </a:rPr>
              <a:t>i</a:t>
            </a:r>
            <a:r>
              <a:rPr lang="en-GB" sz="6000" spc="-295">
                <a:latin typeface="Times New Roman" panose="02020603050405020304"/>
                <a:cs typeface="Trebuchet MS" panose="020B0603020202020204"/>
              </a:rPr>
              <a:t>t</a:t>
            </a:r>
            <a:r>
              <a:rPr lang="en-GB" sz="6000" spc="185">
                <a:latin typeface="Times New Roman" panose="02020603050405020304"/>
                <a:cs typeface="Trebuchet MS" panose="020B0603020202020204"/>
              </a:rPr>
              <a:t>o</a:t>
            </a:r>
            <a:r>
              <a:rPr lang="en-GB" sz="6000" spc="-110">
                <a:latin typeface="Times New Roman" panose="02020603050405020304"/>
                <a:cs typeface="Trebuchet MS" panose="020B0603020202020204"/>
              </a:rPr>
              <a:t>r</a:t>
            </a:r>
            <a:r>
              <a:rPr lang="en-GB" sz="6000" spc="495">
                <a:latin typeface="Times New Roman" panose="02020603050405020304"/>
                <a:cs typeface="Trebuchet MS" panose="020B0603020202020204"/>
              </a:rPr>
              <a:t>s</a:t>
            </a:r>
            <a:endParaRPr lang="en-GB" sz="6000">
              <a:latin typeface="Times New Roman" panose="02020603050405020304"/>
              <a:cs typeface="Trebuchet MS" panose="020B0603020202020204"/>
            </a:endParaRPr>
          </a:p>
        </p:txBody>
      </p:sp>
      <p:grpSp>
        <p:nvGrpSpPr>
          <p:cNvPr id="20" name="Group 19"/>
          <p:cNvGrpSpPr/>
          <p:nvPr/>
        </p:nvGrpSpPr>
        <p:grpSpPr>
          <a:xfrm>
            <a:off x="1513071" y="4217865"/>
            <a:ext cx="3836007" cy="1785116"/>
            <a:chOff x="1513071" y="5148449"/>
            <a:chExt cx="3836007" cy="1785116"/>
          </a:xfrm>
        </p:grpSpPr>
        <p:sp>
          <p:nvSpPr>
            <p:cNvPr id="3" name="object 3"/>
            <p:cNvSpPr txBox="1"/>
            <p:nvPr/>
          </p:nvSpPr>
          <p:spPr>
            <a:xfrm>
              <a:off x="2262978" y="5148449"/>
              <a:ext cx="3086100" cy="474345"/>
            </a:xfrm>
            <a:prstGeom prst="rect">
              <a:avLst/>
            </a:prstGeom>
          </p:spPr>
          <p:txBody>
            <a:bodyPr vert="horz" wrap="square" lIns="0" tIns="12700" rIns="0" bIns="0" rtlCol="0" anchor="t">
              <a:spAutoFit/>
            </a:bodyPr>
            <a:lstStyle/>
            <a:p>
              <a:pPr marL="12700">
                <a:lnSpc>
                  <a:spcPct val="100000"/>
                </a:lnSpc>
                <a:spcBef>
                  <a:spcPts val="100"/>
                </a:spcBef>
              </a:pPr>
              <a:r>
                <a:rPr sz="3000" spc="215" dirty="0">
                  <a:latin typeface="Times New Roman" panose="02020603050405020304"/>
                  <a:cs typeface="Times New Roman" panose="02020603050405020304"/>
                </a:rPr>
                <a:t>McAfee</a:t>
              </a:r>
              <a:r>
                <a:rPr sz="3000" spc="-215" dirty="0">
                  <a:latin typeface="Times New Roman" panose="02020603050405020304"/>
                  <a:cs typeface="Times New Roman" panose="02020603050405020304"/>
                </a:rPr>
                <a:t> </a:t>
              </a:r>
              <a:r>
                <a:rPr sz="3000" spc="195" dirty="0">
                  <a:latin typeface="Times New Roman" panose="02020603050405020304"/>
                  <a:cs typeface="Times New Roman" panose="02020603050405020304"/>
                </a:rPr>
                <a:t>Host</a:t>
              </a:r>
              <a:r>
                <a:rPr sz="3000" spc="-215" dirty="0">
                  <a:latin typeface="Times New Roman" panose="02020603050405020304"/>
                  <a:cs typeface="Times New Roman" panose="02020603050405020304"/>
                </a:rPr>
                <a:t> </a:t>
              </a:r>
              <a:r>
                <a:rPr sz="3000" spc="285" dirty="0">
                  <a:latin typeface="Times New Roman" panose="02020603050405020304"/>
                  <a:cs typeface="Times New Roman" panose="02020603050405020304"/>
                </a:rPr>
                <a:t>IPS</a:t>
              </a:r>
              <a:endParaRPr lang="en-US" sz="3000" dirty="0">
                <a:latin typeface="Times New Roman" panose="02020603050405020304"/>
                <a:cs typeface="Times New Roman" panose="02020603050405020304"/>
              </a:endParaRPr>
            </a:p>
          </p:txBody>
        </p:sp>
        <p:sp>
          <p:nvSpPr>
            <p:cNvPr id="4" name="object 4"/>
            <p:cNvSpPr/>
            <p:nvPr/>
          </p:nvSpPr>
          <p:spPr>
            <a:xfrm>
              <a:off x="1513071" y="5260909"/>
              <a:ext cx="340995" cy="295910"/>
            </a:xfrm>
            <a:custGeom>
              <a:avLst/>
              <a:gdLst/>
              <a:ahLst/>
              <a:cxnLst/>
              <a:rect l="l" t="t" r="r" b="b"/>
              <a:pathLst>
                <a:path w="340994" h="295910">
                  <a:moveTo>
                    <a:pt x="85029" y="0"/>
                  </a:moveTo>
                  <a:lnTo>
                    <a:pt x="255647" y="0"/>
                  </a:lnTo>
                  <a:lnTo>
                    <a:pt x="340956" y="147771"/>
                  </a:lnTo>
                  <a:lnTo>
                    <a:pt x="255647" y="295542"/>
                  </a:lnTo>
                  <a:lnTo>
                    <a:pt x="85029" y="295542"/>
                  </a:lnTo>
                  <a:lnTo>
                    <a:pt x="0" y="148255"/>
                  </a:lnTo>
                  <a:lnTo>
                    <a:pt x="0" y="147287"/>
                  </a:lnTo>
                  <a:lnTo>
                    <a:pt x="85029" y="0"/>
                  </a:lnTo>
                  <a:close/>
                </a:path>
              </a:pathLst>
            </a:custGeom>
            <a:solidFill>
              <a:srgbClr val="A066CB"/>
            </a:solidFill>
          </p:spPr>
          <p:txBody>
            <a:bodyPr wrap="square" lIns="0" tIns="0" rIns="0" bIns="0" rtlCol="0" anchor="t"/>
            <a:lstStyle/>
            <a:p>
              <a:endParaRPr lang="en-US" dirty="0">
                <a:latin typeface="Times New Roman" panose="02020603050405020304"/>
                <a:cs typeface="Times New Roman" panose="02020603050405020304"/>
              </a:endParaRPr>
            </a:p>
          </p:txBody>
        </p:sp>
        <p:sp>
          <p:nvSpPr>
            <p:cNvPr id="5" name="object 5"/>
            <p:cNvSpPr txBox="1"/>
            <p:nvPr/>
          </p:nvSpPr>
          <p:spPr>
            <a:xfrm>
              <a:off x="2265045" y="6459220"/>
              <a:ext cx="2888615" cy="474345"/>
            </a:xfrm>
            <a:prstGeom prst="rect">
              <a:avLst/>
            </a:prstGeom>
          </p:spPr>
          <p:txBody>
            <a:bodyPr vert="horz" wrap="square" lIns="0" tIns="12700" rIns="0" bIns="0" rtlCol="0" anchor="t">
              <a:spAutoFit/>
            </a:bodyPr>
            <a:lstStyle/>
            <a:p>
              <a:pPr marL="12700">
                <a:spcBef>
                  <a:spcPts val="100"/>
                </a:spcBef>
              </a:pPr>
              <a:r>
                <a:rPr lang="en-US" sz="3000" spc="285" dirty="0">
                  <a:latin typeface="Times New Roman" panose="02020603050405020304"/>
                  <a:cs typeface="Times New Roman" panose="02020603050405020304"/>
                </a:rPr>
                <a:t>C</a:t>
              </a:r>
              <a:r>
                <a:rPr lang="en-US" sz="3000" spc="-55" dirty="0">
                  <a:latin typeface="Times New Roman" panose="02020603050405020304"/>
                  <a:cs typeface="Times New Roman" panose="02020603050405020304"/>
                </a:rPr>
                <a:t>is</a:t>
              </a:r>
              <a:r>
                <a:rPr lang="en-US" sz="3000" spc="145" dirty="0">
                  <a:latin typeface="Times New Roman" panose="02020603050405020304"/>
                  <a:cs typeface="Times New Roman" panose="02020603050405020304"/>
                </a:rPr>
                <a:t>c</a:t>
              </a:r>
              <a:r>
                <a:rPr lang="en-US" sz="3000" spc="75" dirty="0">
                  <a:latin typeface="Times New Roman" panose="02020603050405020304"/>
                  <a:cs typeface="Times New Roman" panose="02020603050405020304"/>
                </a:rPr>
                <a:t>o</a:t>
              </a:r>
              <a:r>
                <a:rPr lang="en-US" sz="3000" spc="-185" dirty="0">
                  <a:latin typeface="Times New Roman" panose="02020603050405020304"/>
                  <a:cs typeface="Times New Roman" panose="02020603050405020304"/>
                </a:rPr>
                <a:t> </a:t>
              </a:r>
              <a:r>
                <a:rPr sz="3000" spc="25" dirty="0">
                  <a:latin typeface="Times New Roman" panose="02020603050405020304"/>
                  <a:cs typeface="Times New Roman" panose="02020603050405020304"/>
                </a:rPr>
                <a:t>I</a:t>
              </a:r>
              <a:r>
                <a:rPr sz="3000" spc="254" dirty="0">
                  <a:latin typeface="Times New Roman" panose="02020603050405020304"/>
                  <a:cs typeface="Times New Roman" panose="02020603050405020304"/>
                </a:rPr>
                <a:t>D</a:t>
              </a:r>
              <a:r>
                <a:rPr sz="3000" spc="590" dirty="0">
                  <a:latin typeface="Times New Roman" panose="02020603050405020304"/>
                  <a:cs typeface="Times New Roman" panose="02020603050405020304"/>
                </a:rPr>
                <a:t>S</a:t>
              </a:r>
              <a:r>
                <a:rPr sz="3000" spc="-509" dirty="0">
                  <a:latin typeface="Times New Roman" panose="02020603050405020304"/>
                  <a:cs typeface="Times New Roman" panose="02020603050405020304"/>
                </a:rPr>
                <a:t>/</a:t>
              </a:r>
              <a:r>
                <a:rPr lang="en-IN" sz="3000" spc="-509" dirty="0">
                  <a:latin typeface="Times New Roman" panose="02020603050405020304"/>
                  <a:cs typeface="Times New Roman" panose="02020603050405020304"/>
                </a:rPr>
                <a:t>   </a:t>
              </a:r>
              <a:r>
                <a:rPr sz="3000" spc="25" dirty="0">
                  <a:latin typeface="Times New Roman" panose="02020603050405020304"/>
                  <a:cs typeface="Times New Roman" panose="02020603050405020304"/>
                </a:rPr>
                <a:t>I</a:t>
              </a:r>
              <a:r>
                <a:rPr sz="3000" spc="250" dirty="0">
                  <a:latin typeface="Times New Roman" panose="02020603050405020304"/>
                  <a:cs typeface="Times New Roman" panose="02020603050405020304"/>
                </a:rPr>
                <a:t>P</a:t>
              </a:r>
              <a:r>
                <a:rPr sz="3000" spc="575" dirty="0">
                  <a:latin typeface="Times New Roman" panose="02020603050405020304"/>
                  <a:cs typeface="Times New Roman" panose="02020603050405020304"/>
                </a:rPr>
                <a:t>S</a:t>
              </a:r>
              <a:endParaRPr sz="3000" dirty="0">
                <a:latin typeface="Times New Roman" panose="02020603050405020304"/>
                <a:cs typeface="Times New Roman" panose="02020603050405020304"/>
              </a:endParaRPr>
            </a:p>
          </p:txBody>
        </p:sp>
        <p:sp>
          <p:nvSpPr>
            <p:cNvPr id="6" name="object 6"/>
            <p:cNvSpPr/>
            <p:nvPr/>
          </p:nvSpPr>
          <p:spPr>
            <a:xfrm>
              <a:off x="1515117" y="6571814"/>
              <a:ext cx="340995" cy="295910"/>
            </a:xfrm>
            <a:custGeom>
              <a:avLst/>
              <a:gdLst/>
              <a:ahLst/>
              <a:cxnLst/>
              <a:rect l="l" t="t" r="r" b="b"/>
              <a:pathLst>
                <a:path w="340994" h="295909">
                  <a:moveTo>
                    <a:pt x="85029" y="0"/>
                  </a:moveTo>
                  <a:lnTo>
                    <a:pt x="255647" y="0"/>
                  </a:lnTo>
                  <a:lnTo>
                    <a:pt x="340956" y="147770"/>
                  </a:lnTo>
                  <a:lnTo>
                    <a:pt x="255647" y="295541"/>
                  </a:lnTo>
                  <a:lnTo>
                    <a:pt x="85029" y="295541"/>
                  </a:lnTo>
                  <a:lnTo>
                    <a:pt x="0" y="148254"/>
                  </a:lnTo>
                  <a:lnTo>
                    <a:pt x="0" y="147286"/>
                  </a:lnTo>
                  <a:lnTo>
                    <a:pt x="85029" y="0"/>
                  </a:lnTo>
                  <a:close/>
                </a:path>
              </a:pathLst>
            </a:custGeom>
            <a:solidFill>
              <a:srgbClr val="A066CB"/>
            </a:solidFill>
          </p:spPr>
          <p:txBody>
            <a:bodyPr wrap="square" lIns="0" tIns="0" rIns="0" bIns="0" rtlCol="0" anchor="t"/>
            <a:lstStyle/>
            <a:p>
              <a:endParaRPr lang="en-US" dirty="0">
                <a:latin typeface="Times New Roman" panose="02020603050405020304"/>
                <a:cs typeface="Times New Roman" panose="02020603050405020304"/>
              </a:endParaRPr>
            </a:p>
          </p:txBody>
        </p:sp>
      </p:grpSp>
      <p:sp>
        <p:nvSpPr>
          <p:cNvPr id="9" name="object 9"/>
          <p:cNvSpPr txBox="1"/>
          <p:nvPr/>
        </p:nvSpPr>
        <p:spPr>
          <a:xfrm>
            <a:off x="10810248" y="1780141"/>
            <a:ext cx="7152847" cy="995850"/>
          </a:xfrm>
          <a:prstGeom prst="rect">
            <a:avLst/>
          </a:prstGeom>
        </p:spPr>
        <p:txBody>
          <a:bodyPr vert="horz" wrap="square" lIns="0" tIns="12065" rIns="0" bIns="0" rtlCol="0" anchor="t">
            <a:spAutoFit/>
          </a:bodyPr>
          <a:lstStyle/>
          <a:p>
            <a:pPr marL="12700" marR="5080">
              <a:lnSpc>
                <a:spcPct val="116000"/>
              </a:lnSpc>
              <a:spcBef>
                <a:spcPts val="95"/>
              </a:spcBef>
            </a:pPr>
            <a:r>
              <a:rPr lang="en-US" sz="6000" b="1" spc="-75">
                <a:solidFill>
                  <a:srgbClr val="1736B1"/>
                </a:solidFill>
                <a:latin typeface="Times New Roman" panose="02020603050405020304"/>
                <a:cs typeface="Trebuchet MS" panose="020B0603020202020204"/>
              </a:rPr>
              <a:t>Indirect </a:t>
            </a:r>
            <a:r>
              <a:rPr lang="en-US" sz="6000" b="1" spc="-70">
                <a:solidFill>
                  <a:srgbClr val="1736B1"/>
                </a:solidFill>
                <a:latin typeface="Times New Roman" panose="02020603050405020304"/>
                <a:cs typeface="Trebuchet MS" panose="020B0603020202020204"/>
              </a:rPr>
              <a:t> </a:t>
            </a:r>
            <a:r>
              <a:rPr lang="en-US" sz="6000" b="1" spc="-360">
                <a:solidFill>
                  <a:srgbClr val="1736B1"/>
                </a:solidFill>
                <a:latin typeface="Times New Roman" panose="02020603050405020304"/>
                <a:cs typeface="Trebuchet MS" panose="020B0603020202020204"/>
              </a:rPr>
              <a:t>C</a:t>
            </a:r>
            <a:r>
              <a:rPr lang="en-US" sz="6000" b="1" spc="185">
                <a:solidFill>
                  <a:srgbClr val="1736B1"/>
                </a:solidFill>
                <a:latin typeface="Times New Roman" panose="02020603050405020304"/>
                <a:cs typeface="Trebuchet MS" panose="020B0603020202020204"/>
              </a:rPr>
              <a:t>o</a:t>
            </a:r>
            <a:r>
              <a:rPr lang="en-US" sz="6000" b="1" spc="-10">
                <a:solidFill>
                  <a:srgbClr val="1736B1"/>
                </a:solidFill>
                <a:latin typeface="Times New Roman" panose="02020603050405020304"/>
                <a:cs typeface="Trebuchet MS" panose="020B0603020202020204"/>
              </a:rPr>
              <a:t>m</a:t>
            </a:r>
            <a:r>
              <a:rPr lang="en-US" sz="6000" b="1" spc="125">
                <a:solidFill>
                  <a:srgbClr val="1736B1"/>
                </a:solidFill>
                <a:latin typeface="Times New Roman" panose="02020603050405020304"/>
                <a:cs typeface="Trebuchet MS" panose="020B0603020202020204"/>
              </a:rPr>
              <a:t>p</a:t>
            </a:r>
            <a:r>
              <a:rPr lang="en-US" sz="6000" b="1" spc="-120">
                <a:solidFill>
                  <a:srgbClr val="1736B1"/>
                </a:solidFill>
                <a:latin typeface="Times New Roman" panose="02020603050405020304"/>
                <a:cs typeface="Trebuchet MS" panose="020B0603020202020204"/>
              </a:rPr>
              <a:t>e</a:t>
            </a:r>
            <a:r>
              <a:rPr lang="en-US" sz="6000" b="1" spc="-295">
                <a:solidFill>
                  <a:srgbClr val="1736B1"/>
                </a:solidFill>
                <a:latin typeface="Times New Roman" panose="02020603050405020304"/>
                <a:cs typeface="Trebuchet MS" panose="020B0603020202020204"/>
              </a:rPr>
              <a:t>t</a:t>
            </a:r>
            <a:r>
              <a:rPr lang="en-US" sz="6000" b="1" spc="-165">
                <a:solidFill>
                  <a:srgbClr val="1736B1"/>
                </a:solidFill>
                <a:latin typeface="Times New Roman" panose="02020603050405020304"/>
                <a:cs typeface="Trebuchet MS" panose="020B0603020202020204"/>
              </a:rPr>
              <a:t>i</a:t>
            </a:r>
            <a:r>
              <a:rPr lang="en-US" sz="6000" b="1" spc="-295">
                <a:solidFill>
                  <a:srgbClr val="1736B1"/>
                </a:solidFill>
                <a:latin typeface="Times New Roman" panose="02020603050405020304"/>
                <a:cs typeface="Trebuchet MS" panose="020B0603020202020204"/>
              </a:rPr>
              <a:t>t</a:t>
            </a:r>
            <a:r>
              <a:rPr lang="en-US" sz="6000" b="1" spc="185">
                <a:solidFill>
                  <a:srgbClr val="1736B1"/>
                </a:solidFill>
                <a:latin typeface="Times New Roman" panose="02020603050405020304"/>
                <a:cs typeface="Trebuchet MS" panose="020B0603020202020204"/>
              </a:rPr>
              <a:t>o</a:t>
            </a:r>
            <a:r>
              <a:rPr lang="en-US" sz="6000" b="1" spc="-110">
                <a:solidFill>
                  <a:srgbClr val="1736B1"/>
                </a:solidFill>
                <a:latin typeface="Times New Roman" panose="02020603050405020304"/>
                <a:cs typeface="Trebuchet MS" panose="020B0603020202020204"/>
              </a:rPr>
              <a:t>r</a:t>
            </a:r>
            <a:r>
              <a:rPr lang="en-US" sz="6000" b="1" spc="495">
                <a:solidFill>
                  <a:srgbClr val="1736B1"/>
                </a:solidFill>
                <a:latin typeface="Times New Roman" panose="02020603050405020304"/>
                <a:cs typeface="Times New Roman" panose="02020603050405020304"/>
              </a:rPr>
              <a:t>s</a:t>
            </a:r>
            <a:endParaRPr lang="en-US" sz="6000" b="1" spc="160">
              <a:latin typeface="Times New Roman" panose="02020603050405020304"/>
              <a:cs typeface="Times New Roman" panose="02020603050405020304" charset="0"/>
            </a:endParaRPr>
          </a:p>
        </p:txBody>
      </p:sp>
      <p:sp>
        <p:nvSpPr>
          <p:cNvPr id="15" name="object 15"/>
          <p:cNvSpPr/>
          <p:nvPr/>
        </p:nvSpPr>
        <p:spPr>
          <a:xfrm>
            <a:off x="9127642" y="0"/>
            <a:ext cx="28575" cy="10287000"/>
          </a:xfrm>
          <a:custGeom>
            <a:avLst/>
            <a:gdLst/>
            <a:ahLst/>
            <a:cxnLst/>
            <a:rect l="l" t="t" r="r" b="b"/>
            <a:pathLst>
              <a:path w="28575" h="10287000">
                <a:moveTo>
                  <a:pt x="0" y="0"/>
                </a:moveTo>
                <a:lnTo>
                  <a:pt x="28574" y="0"/>
                </a:lnTo>
                <a:lnTo>
                  <a:pt x="28574" y="10286998"/>
                </a:lnTo>
                <a:lnTo>
                  <a:pt x="0" y="10286998"/>
                </a:lnTo>
                <a:lnTo>
                  <a:pt x="0" y="0"/>
                </a:lnTo>
                <a:close/>
              </a:path>
            </a:pathLst>
          </a:custGeom>
          <a:solidFill>
            <a:srgbClr val="86C7EC"/>
          </a:solidFill>
        </p:spPr>
        <p:txBody>
          <a:bodyPr wrap="square" lIns="0" tIns="0" rIns="0" bIns="0" rtlCol="0" anchor="t"/>
          <a:lstStyle/>
          <a:p>
            <a:endParaRPr lang="en-US" dirty="0">
              <a:latin typeface="Times New Roman" panose="02020603050405020304"/>
              <a:cs typeface="Times New Roman" panose="02020603050405020304"/>
            </a:endParaRPr>
          </a:p>
        </p:txBody>
      </p:sp>
      <p:grpSp>
        <p:nvGrpSpPr>
          <p:cNvPr id="21" name="Group 20"/>
          <p:cNvGrpSpPr/>
          <p:nvPr/>
        </p:nvGrpSpPr>
        <p:grpSpPr>
          <a:xfrm>
            <a:off x="10812991" y="4216962"/>
            <a:ext cx="4557831" cy="3137514"/>
            <a:chOff x="10812991" y="5107086"/>
            <a:chExt cx="4557831" cy="3137514"/>
          </a:xfrm>
        </p:grpSpPr>
        <p:sp>
          <p:nvSpPr>
            <p:cNvPr id="10" name="object 10"/>
            <p:cNvSpPr/>
            <p:nvPr/>
          </p:nvSpPr>
          <p:spPr>
            <a:xfrm>
              <a:off x="10812991" y="5260909"/>
              <a:ext cx="340995" cy="295910"/>
            </a:xfrm>
            <a:custGeom>
              <a:avLst/>
              <a:gdLst/>
              <a:ahLst/>
              <a:cxnLst/>
              <a:rect l="l" t="t" r="r" b="b"/>
              <a:pathLst>
                <a:path w="340995" h="295910">
                  <a:moveTo>
                    <a:pt x="85029" y="0"/>
                  </a:moveTo>
                  <a:lnTo>
                    <a:pt x="255647" y="0"/>
                  </a:lnTo>
                  <a:lnTo>
                    <a:pt x="340956" y="147771"/>
                  </a:lnTo>
                  <a:lnTo>
                    <a:pt x="255648" y="295542"/>
                  </a:lnTo>
                  <a:lnTo>
                    <a:pt x="85029" y="295542"/>
                  </a:lnTo>
                  <a:lnTo>
                    <a:pt x="0" y="148255"/>
                  </a:lnTo>
                  <a:lnTo>
                    <a:pt x="0" y="147287"/>
                  </a:lnTo>
                  <a:lnTo>
                    <a:pt x="85029" y="0"/>
                  </a:lnTo>
                  <a:close/>
                </a:path>
              </a:pathLst>
            </a:custGeom>
            <a:solidFill>
              <a:srgbClr val="A066CB"/>
            </a:solidFill>
          </p:spPr>
          <p:txBody>
            <a:bodyPr wrap="square" lIns="0" tIns="0" rIns="0" bIns="0" rtlCol="0" anchor="t"/>
            <a:lstStyle/>
            <a:p>
              <a:endParaRPr lang="en-US" dirty="0">
                <a:latin typeface="Times New Roman" panose="02020603050405020304"/>
                <a:cs typeface="Times New Roman" panose="02020603050405020304"/>
              </a:endParaRPr>
            </a:p>
          </p:txBody>
        </p:sp>
        <p:sp>
          <p:nvSpPr>
            <p:cNvPr id="11" name="object 11"/>
            <p:cNvSpPr txBox="1"/>
            <p:nvPr/>
          </p:nvSpPr>
          <p:spPr>
            <a:xfrm>
              <a:off x="11564943" y="6459354"/>
              <a:ext cx="3576954" cy="474345"/>
            </a:xfrm>
            <a:prstGeom prst="rect">
              <a:avLst/>
            </a:prstGeom>
          </p:spPr>
          <p:txBody>
            <a:bodyPr vert="horz" wrap="square" lIns="0" tIns="12700" rIns="0" bIns="0" rtlCol="0" anchor="t">
              <a:spAutoFit/>
            </a:bodyPr>
            <a:lstStyle/>
            <a:p>
              <a:pPr marL="12700">
                <a:spcBef>
                  <a:spcPts val="100"/>
                </a:spcBef>
              </a:pPr>
              <a:r>
                <a:rPr lang="en-US" sz="3000" spc="285" dirty="0">
                  <a:latin typeface="Times New Roman" panose="02020603050405020304"/>
                  <a:cs typeface="Times New Roman" panose="02020603050405020304"/>
                </a:rPr>
                <a:t>C</a:t>
              </a:r>
              <a:r>
                <a:rPr lang="en-US" sz="3000" spc="10" dirty="0">
                  <a:latin typeface="Times New Roman" panose="02020603050405020304"/>
                  <a:cs typeface="Times New Roman" panose="02020603050405020304"/>
                </a:rPr>
                <a:t>r</a:t>
              </a:r>
              <a:r>
                <a:rPr lang="en-US" sz="3000" spc="90" dirty="0">
                  <a:latin typeface="Times New Roman" panose="02020603050405020304"/>
                  <a:cs typeface="Times New Roman" panose="02020603050405020304"/>
                </a:rPr>
                <a:t>o</a:t>
              </a:r>
              <a:r>
                <a:rPr lang="en-US" sz="3000" spc="135" dirty="0">
                  <a:latin typeface="Times New Roman" panose="02020603050405020304"/>
                  <a:cs typeface="Times New Roman" panose="02020603050405020304"/>
                </a:rPr>
                <a:t>w</a:t>
              </a:r>
              <a:r>
                <a:rPr lang="en-US" sz="3000" spc="125" dirty="0">
                  <a:latin typeface="Times New Roman" panose="02020603050405020304"/>
                  <a:cs typeface="Times New Roman" panose="02020603050405020304"/>
                </a:rPr>
                <a:t>d s</a:t>
              </a:r>
              <a:r>
                <a:rPr lang="en-US" sz="3000" spc="30" dirty="0">
                  <a:latin typeface="Times New Roman" panose="02020603050405020304"/>
                  <a:cs typeface="Times New Roman" panose="02020603050405020304"/>
                </a:rPr>
                <a:t>t</a:t>
              </a:r>
              <a:r>
                <a:rPr lang="en-US" sz="3000" spc="10" dirty="0">
                  <a:latin typeface="Times New Roman" panose="02020603050405020304"/>
                  <a:cs typeface="Times New Roman" panose="02020603050405020304"/>
                </a:rPr>
                <a:t>r</a:t>
              </a:r>
              <a:r>
                <a:rPr lang="en-US" sz="3000" spc="-55" dirty="0">
                  <a:latin typeface="Times New Roman" panose="02020603050405020304"/>
                  <a:cs typeface="Times New Roman" panose="02020603050405020304"/>
                </a:rPr>
                <a:t>i</a:t>
              </a:r>
              <a:r>
                <a:rPr lang="en-US" sz="3000" spc="190" dirty="0">
                  <a:latin typeface="Times New Roman" panose="02020603050405020304"/>
                  <a:cs typeface="Times New Roman" panose="02020603050405020304"/>
                </a:rPr>
                <a:t>k</a:t>
              </a:r>
              <a:r>
                <a:rPr lang="en-US" sz="3000" spc="50" dirty="0">
                  <a:latin typeface="Times New Roman" panose="02020603050405020304"/>
                  <a:cs typeface="Times New Roman" panose="02020603050405020304"/>
                </a:rPr>
                <a:t>e</a:t>
              </a:r>
              <a:r>
                <a:rPr sz="3000" spc="-185" dirty="0">
                  <a:latin typeface="Times New Roman" panose="02020603050405020304"/>
                  <a:cs typeface="Times New Roman" panose="02020603050405020304"/>
                </a:rPr>
                <a:t> </a:t>
              </a:r>
              <a:r>
                <a:rPr sz="3000" spc="220" dirty="0">
                  <a:latin typeface="Times New Roman" panose="02020603050405020304"/>
                  <a:cs typeface="Times New Roman" panose="02020603050405020304"/>
                </a:rPr>
                <a:t>F</a:t>
              </a:r>
              <a:r>
                <a:rPr sz="3000" spc="130" dirty="0">
                  <a:latin typeface="Times New Roman" panose="02020603050405020304"/>
                  <a:cs typeface="Times New Roman" panose="02020603050405020304"/>
                </a:rPr>
                <a:t>a</a:t>
              </a:r>
              <a:r>
                <a:rPr sz="3000" spc="20" dirty="0">
                  <a:latin typeface="Times New Roman" panose="02020603050405020304"/>
                  <a:cs typeface="Times New Roman" panose="02020603050405020304"/>
                </a:rPr>
                <a:t>l</a:t>
              </a:r>
              <a:r>
                <a:rPr sz="3000" spc="145" dirty="0">
                  <a:latin typeface="Times New Roman" panose="02020603050405020304"/>
                  <a:cs typeface="Times New Roman" panose="02020603050405020304"/>
                </a:rPr>
                <a:t>c</a:t>
              </a:r>
              <a:r>
                <a:rPr sz="3000" spc="90" dirty="0">
                  <a:latin typeface="Times New Roman" panose="02020603050405020304"/>
                  <a:cs typeface="Times New Roman" panose="02020603050405020304"/>
                </a:rPr>
                <a:t>on</a:t>
              </a:r>
              <a:endParaRPr sz="3000" dirty="0">
                <a:latin typeface="Times New Roman" panose="02020603050405020304"/>
                <a:cs typeface="Times New Roman" panose="02020603050405020304"/>
              </a:endParaRPr>
            </a:p>
          </p:txBody>
        </p:sp>
        <p:sp>
          <p:nvSpPr>
            <p:cNvPr id="12" name="object 12"/>
            <p:cNvSpPr/>
            <p:nvPr/>
          </p:nvSpPr>
          <p:spPr>
            <a:xfrm>
              <a:off x="10815035" y="6571814"/>
              <a:ext cx="340995" cy="295910"/>
            </a:xfrm>
            <a:custGeom>
              <a:avLst/>
              <a:gdLst/>
              <a:ahLst/>
              <a:cxnLst/>
              <a:rect l="l" t="t" r="r" b="b"/>
              <a:pathLst>
                <a:path w="340995" h="295909">
                  <a:moveTo>
                    <a:pt x="85029" y="0"/>
                  </a:moveTo>
                  <a:lnTo>
                    <a:pt x="255647" y="0"/>
                  </a:lnTo>
                  <a:lnTo>
                    <a:pt x="340956" y="147770"/>
                  </a:lnTo>
                  <a:lnTo>
                    <a:pt x="255648" y="295541"/>
                  </a:lnTo>
                  <a:lnTo>
                    <a:pt x="85029" y="295541"/>
                  </a:lnTo>
                  <a:lnTo>
                    <a:pt x="0" y="148254"/>
                  </a:lnTo>
                  <a:lnTo>
                    <a:pt x="0" y="147286"/>
                  </a:lnTo>
                  <a:lnTo>
                    <a:pt x="85029" y="0"/>
                  </a:lnTo>
                  <a:close/>
                </a:path>
              </a:pathLst>
            </a:custGeom>
            <a:solidFill>
              <a:srgbClr val="A066CB"/>
            </a:solidFill>
          </p:spPr>
          <p:txBody>
            <a:bodyPr wrap="square" lIns="0" tIns="0" rIns="0" bIns="0" rtlCol="0" anchor="t"/>
            <a:lstStyle/>
            <a:p>
              <a:endParaRPr lang="en-US" dirty="0">
                <a:latin typeface="Times New Roman" panose="02020603050405020304"/>
                <a:cs typeface="Times New Roman" panose="02020603050405020304"/>
              </a:endParaRPr>
            </a:p>
          </p:txBody>
        </p:sp>
        <p:sp>
          <p:nvSpPr>
            <p:cNvPr id="13" name="object 13"/>
            <p:cNvSpPr txBox="1"/>
            <p:nvPr/>
          </p:nvSpPr>
          <p:spPr>
            <a:xfrm>
              <a:off x="11564943" y="7770255"/>
              <a:ext cx="3713479" cy="474345"/>
            </a:xfrm>
            <a:prstGeom prst="rect">
              <a:avLst/>
            </a:prstGeom>
          </p:spPr>
          <p:txBody>
            <a:bodyPr vert="horz" wrap="square" lIns="0" tIns="12700" rIns="0" bIns="0" rtlCol="0" anchor="t">
              <a:spAutoFit/>
            </a:bodyPr>
            <a:lstStyle/>
            <a:p>
              <a:pPr marL="12700">
                <a:spcBef>
                  <a:spcPts val="100"/>
                </a:spcBef>
              </a:pPr>
              <a:r>
                <a:rPr lang="en-US" sz="3000" spc="65" dirty="0">
                  <a:latin typeface="Times New Roman" panose="02020603050405020304"/>
                  <a:cs typeface="Times New Roman" panose="02020603050405020304"/>
                </a:rPr>
                <a:t>Cylance PROTECT</a:t>
              </a:r>
              <a:endParaRPr lang="en-US" dirty="0">
                <a:latin typeface="Times New Roman" panose="02020603050405020304"/>
                <a:cs typeface="Times New Roman" panose="02020603050405020304"/>
              </a:endParaRPr>
            </a:p>
          </p:txBody>
        </p:sp>
        <p:sp>
          <p:nvSpPr>
            <p:cNvPr id="14" name="object 14"/>
            <p:cNvSpPr/>
            <p:nvPr/>
          </p:nvSpPr>
          <p:spPr>
            <a:xfrm>
              <a:off x="10815035" y="7882719"/>
              <a:ext cx="340995" cy="295910"/>
            </a:xfrm>
            <a:custGeom>
              <a:avLst/>
              <a:gdLst/>
              <a:ahLst/>
              <a:cxnLst/>
              <a:rect l="l" t="t" r="r" b="b"/>
              <a:pathLst>
                <a:path w="340995" h="295909">
                  <a:moveTo>
                    <a:pt x="85029" y="0"/>
                  </a:moveTo>
                  <a:lnTo>
                    <a:pt x="255647" y="0"/>
                  </a:lnTo>
                  <a:lnTo>
                    <a:pt x="340956" y="147770"/>
                  </a:lnTo>
                  <a:lnTo>
                    <a:pt x="255648" y="295541"/>
                  </a:lnTo>
                  <a:lnTo>
                    <a:pt x="85029" y="295541"/>
                  </a:lnTo>
                  <a:lnTo>
                    <a:pt x="0" y="148254"/>
                  </a:lnTo>
                  <a:lnTo>
                    <a:pt x="0" y="147286"/>
                  </a:lnTo>
                  <a:lnTo>
                    <a:pt x="85029" y="0"/>
                  </a:lnTo>
                  <a:close/>
                </a:path>
              </a:pathLst>
            </a:custGeom>
            <a:solidFill>
              <a:srgbClr val="A066CB"/>
            </a:solidFill>
          </p:spPr>
          <p:txBody>
            <a:bodyPr wrap="square" lIns="0" tIns="0" rIns="0" bIns="0" rtlCol="0" anchor="t"/>
            <a:lstStyle/>
            <a:p>
              <a:endParaRPr lang="en-US" dirty="0">
                <a:latin typeface="Times New Roman" panose="02020603050405020304"/>
                <a:cs typeface="Times New Roman" panose="02020603050405020304"/>
              </a:endParaRPr>
            </a:p>
          </p:txBody>
        </p:sp>
        <p:sp>
          <p:nvSpPr>
            <p:cNvPr id="19" name="TextBox 18"/>
            <p:cNvSpPr txBox="1"/>
            <p:nvPr/>
          </p:nvSpPr>
          <p:spPr>
            <a:xfrm>
              <a:off x="11454277" y="5107086"/>
              <a:ext cx="3916545" cy="553998"/>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sz="3000" dirty="0">
                  <a:latin typeface="Times New Roman" panose="02020603050405020304"/>
                </a:rPr>
                <a:t>Wipro</a:t>
              </a:r>
              <a:endParaRPr lang="en-US" dirty="0">
                <a:latin typeface="Times New Roman" panose="02020603050405020304"/>
                <a:cs typeface="Times New Roman" panose="02020603050405020304"/>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object 8"/>
          <p:cNvGrpSpPr/>
          <p:nvPr/>
        </p:nvGrpSpPr>
        <p:grpSpPr>
          <a:xfrm>
            <a:off x="0" y="7154436"/>
            <a:ext cx="6057900" cy="3133090"/>
            <a:chOff x="0" y="7154436"/>
            <a:chExt cx="6057900" cy="3133090"/>
          </a:xfrm>
        </p:grpSpPr>
        <p:sp>
          <p:nvSpPr>
            <p:cNvPr id="9" name="object 9"/>
            <p:cNvSpPr/>
            <p:nvPr/>
          </p:nvSpPr>
          <p:spPr>
            <a:xfrm>
              <a:off x="3779870" y="9520982"/>
              <a:ext cx="2277745" cy="766445"/>
            </a:xfrm>
            <a:custGeom>
              <a:avLst/>
              <a:gdLst/>
              <a:ahLst/>
              <a:cxnLst/>
              <a:rect l="l" t="t" r="r" b="b"/>
              <a:pathLst>
                <a:path w="2277745" h="766445">
                  <a:moveTo>
                    <a:pt x="0" y="766017"/>
                  </a:moveTo>
                  <a:lnTo>
                    <a:pt x="2277718" y="766017"/>
                  </a:lnTo>
                  <a:lnTo>
                    <a:pt x="1835634" y="0"/>
                  </a:lnTo>
                  <a:lnTo>
                    <a:pt x="442019" y="0"/>
                  </a:lnTo>
                  <a:lnTo>
                    <a:pt x="0" y="766017"/>
                  </a:lnTo>
                  <a:close/>
                </a:path>
              </a:pathLst>
            </a:custGeom>
            <a:solidFill>
              <a:srgbClr val="86C7EC"/>
            </a:solidFill>
          </p:spPr>
          <p:txBody>
            <a:bodyPr wrap="square" lIns="0" tIns="0" rIns="0" bIns="0" rtlCol="0" anchor="t"/>
            <a:lstStyle/>
            <a:p>
              <a:endParaRPr lang="en-US" dirty="0">
                <a:latin typeface="Times New Roman" panose="02020603050405020304"/>
                <a:cs typeface="Times New Roman" panose="02020603050405020304"/>
              </a:endParaRPr>
            </a:p>
          </p:txBody>
        </p:sp>
        <p:sp>
          <p:nvSpPr>
            <p:cNvPr id="10" name="object 10"/>
            <p:cNvSpPr/>
            <p:nvPr/>
          </p:nvSpPr>
          <p:spPr>
            <a:xfrm>
              <a:off x="991710" y="7154436"/>
              <a:ext cx="3928745" cy="3133090"/>
            </a:xfrm>
            <a:custGeom>
              <a:avLst/>
              <a:gdLst/>
              <a:ahLst/>
              <a:cxnLst/>
              <a:rect l="l" t="t" r="r" b="b"/>
              <a:pathLst>
                <a:path w="3928745" h="3133090">
                  <a:moveTo>
                    <a:pt x="0" y="3132563"/>
                  </a:moveTo>
                  <a:lnTo>
                    <a:pt x="2788681" y="3132563"/>
                  </a:lnTo>
                  <a:lnTo>
                    <a:pt x="3458579" y="1971846"/>
                  </a:lnTo>
                  <a:lnTo>
                    <a:pt x="3928355" y="1159324"/>
                  </a:lnTo>
                  <a:lnTo>
                    <a:pt x="3257880" y="0"/>
                  </a:lnTo>
                  <a:lnTo>
                    <a:pt x="1808867" y="0"/>
                  </a:lnTo>
                  <a:lnTo>
                    <a:pt x="1380069" y="741501"/>
                  </a:lnTo>
                  <a:lnTo>
                    <a:pt x="1379750" y="741501"/>
                  </a:lnTo>
                  <a:lnTo>
                    <a:pt x="441329" y="2366545"/>
                  </a:lnTo>
                  <a:lnTo>
                    <a:pt x="440315" y="2366545"/>
                  </a:lnTo>
                  <a:lnTo>
                    <a:pt x="183428" y="2813068"/>
                  </a:lnTo>
                  <a:lnTo>
                    <a:pt x="183631" y="2813169"/>
                  </a:lnTo>
                  <a:lnTo>
                    <a:pt x="0" y="3132563"/>
                  </a:lnTo>
                  <a:close/>
                </a:path>
                <a:path w="3928745" h="3133090">
                  <a:moveTo>
                    <a:pt x="1379750" y="741501"/>
                  </a:moveTo>
                  <a:lnTo>
                    <a:pt x="1380069" y="741501"/>
                  </a:lnTo>
                  <a:lnTo>
                    <a:pt x="1379867" y="741299"/>
                  </a:lnTo>
                  <a:lnTo>
                    <a:pt x="1379750" y="741501"/>
                  </a:lnTo>
                  <a:close/>
                </a:path>
              </a:pathLst>
            </a:custGeom>
            <a:solidFill>
              <a:srgbClr val="A066CB"/>
            </a:solidFill>
          </p:spPr>
          <p:txBody>
            <a:bodyPr wrap="square" lIns="0" tIns="0" rIns="0" bIns="0" rtlCol="0" anchor="t"/>
            <a:lstStyle/>
            <a:p>
              <a:endParaRPr lang="en-US" dirty="0">
                <a:latin typeface="Times New Roman" panose="02020603050405020304"/>
                <a:cs typeface="Times New Roman" panose="02020603050405020304"/>
              </a:endParaRPr>
            </a:p>
          </p:txBody>
        </p:sp>
        <p:sp>
          <p:nvSpPr>
            <p:cNvPr id="11" name="object 11"/>
            <p:cNvSpPr/>
            <p:nvPr/>
          </p:nvSpPr>
          <p:spPr>
            <a:xfrm>
              <a:off x="0" y="7154436"/>
              <a:ext cx="2130425" cy="3133090"/>
            </a:xfrm>
            <a:custGeom>
              <a:avLst/>
              <a:gdLst/>
              <a:ahLst/>
              <a:cxnLst/>
              <a:rect l="l" t="t" r="r" b="b"/>
              <a:pathLst>
                <a:path w="2130425" h="3133090">
                  <a:moveTo>
                    <a:pt x="0" y="3132563"/>
                  </a:moveTo>
                  <a:lnTo>
                    <a:pt x="988878" y="3132563"/>
                  </a:lnTo>
                  <a:lnTo>
                    <a:pt x="1431619" y="2366545"/>
                  </a:lnTo>
                  <a:lnTo>
                    <a:pt x="1432025" y="2366545"/>
                  </a:lnTo>
                  <a:lnTo>
                    <a:pt x="2130201" y="1159324"/>
                  </a:lnTo>
                  <a:lnTo>
                    <a:pt x="1459726" y="0"/>
                  </a:lnTo>
                  <a:lnTo>
                    <a:pt x="10712" y="0"/>
                  </a:lnTo>
                  <a:lnTo>
                    <a:pt x="0" y="18523"/>
                  </a:lnTo>
                  <a:lnTo>
                    <a:pt x="0" y="3132563"/>
                  </a:lnTo>
                  <a:close/>
                </a:path>
              </a:pathLst>
            </a:custGeom>
            <a:solidFill>
              <a:srgbClr val="1736B1"/>
            </a:solidFill>
          </p:spPr>
          <p:txBody>
            <a:bodyPr wrap="square" lIns="0" tIns="0" rIns="0" bIns="0" rtlCol="0" anchor="t"/>
            <a:lstStyle/>
            <a:p>
              <a:endParaRPr lang="en-US" dirty="0">
                <a:latin typeface="Times New Roman" panose="02020603050405020304"/>
                <a:cs typeface="Times New Roman" panose="02020603050405020304"/>
              </a:endParaRPr>
            </a:p>
          </p:txBody>
        </p:sp>
      </p:grpSp>
      <p:sp>
        <p:nvSpPr>
          <p:cNvPr id="13" name="Text Box 12"/>
          <p:cNvSpPr txBox="1"/>
          <p:nvPr/>
        </p:nvSpPr>
        <p:spPr>
          <a:xfrm>
            <a:off x="4040668" y="3771900"/>
            <a:ext cx="10211065" cy="1330685"/>
          </a:xfrm>
          <a:prstGeom prst="rect">
            <a:avLst/>
          </a:prstGeom>
          <a:noFill/>
        </p:spPr>
        <p:txBody>
          <a:bodyPr wrap="none" lIns="91440" tIns="45720" rIns="91440" bIns="45720" rtlCol="0" anchor="t">
            <a:spAutoFit/>
          </a:bodyPr>
          <a:lstStyle/>
          <a:p>
            <a:pPr marL="12700" marR="2195830" algn="ctr">
              <a:lnSpc>
                <a:spcPts val="10950"/>
              </a:lnSpc>
              <a:spcBef>
                <a:spcPts val="1340"/>
              </a:spcBef>
            </a:pPr>
            <a:r>
              <a:rPr lang="en-IN" sz="6000" b="1" spc="530">
                <a:solidFill>
                  <a:srgbClr val="1736B1"/>
                </a:solidFill>
                <a:latin typeface="Times New Roman" panose="02020603050405020304"/>
                <a:cs typeface="Trebuchet MS" panose="020B0603020202020204"/>
                <a:sym typeface="+mn-ea"/>
              </a:rPr>
              <a:t>DEMONSTRATION</a:t>
            </a:r>
            <a:endParaRPr lang="en-US" sz="6000">
              <a:latin typeface="Times New Roman" panose="02020603050405020304"/>
              <a:cs typeface="Times New Roman" panose="02020603050405020304"/>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1325229" y="3580427"/>
            <a:ext cx="6570345" cy="936154"/>
          </a:xfrm>
          <a:prstGeom prst="rect">
            <a:avLst/>
          </a:prstGeom>
        </p:spPr>
        <p:txBody>
          <a:bodyPr vert="horz" wrap="square" lIns="0" tIns="12700" rIns="0" bIns="0" rtlCol="0" anchor="t">
            <a:spAutoFit/>
          </a:bodyPr>
          <a:lstStyle/>
          <a:p>
            <a:pPr marL="12700">
              <a:lnSpc>
                <a:spcPct val="100000"/>
              </a:lnSpc>
              <a:spcBef>
                <a:spcPts val="100"/>
              </a:spcBef>
            </a:pPr>
            <a:r>
              <a:rPr lang="en-US" sz="6000" b="1" spc="-400">
                <a:solidFill>
                  <a:srgbClr val="1736B1"/>
                </a:solidFill>
                <a:latin typeface="Times New Roman" panose="02020603050405020304"/>
                <a:cs typeface="Trebuchet MS" panose="020B0603020202020204"/>
              </a:rPr>
              <a:t>F</a:t>
            </a:r>
            <a:r>
              <a:rPr lang="en-US" sz="6000" b="1" spc="65">
                <a:solidFill>
                  <a:srgbClr val="1736B1"/>
                </a:solidFill>
                <a:latin typeface="Times New Roman" panose="02020603050405020304"/>
                <a:cs typeface="Trebuchet MS" panose="020B0603020202020204"/>
              </a:rPr>
              <a:t>u</a:t>
            </a:r>
            <a:r>
              <a:rPr lang="en-US" sz="6000" b="1" spc="-295">
                <a:solidFill>
                  <a:srgbClr val="1736B1"/>
                </a:solidFill>
                <a:latin typeface="Times New Roman" panose="02020603050405020304"/>
                <a:cs typeface="Trebuchet MS" panose="020B0603020202020204"/>
              </a:rPr>
              <a:t>t</a:t>
            </a:r>
            <a:r>
              <a:rPr lang="en-US" sz="6000" b="1" spc="65">
                <a:solidFill>
                  <a:srgbClr val="1736B1"/>
                </a:solidFill>
                <a:latin typeface="Times New Roman" panose="02020603050405020304"/>
                <a:cs typeface="Trebuchet MS" panose="020B0603020202020204"/>
              </a:rPr>
              <a:t>u</a:t>
            </a:r>
            <a:r>
              <a:rPr lang="en-US" sz="6000" b="1" spc="-110">
                <a:solidFill>
                  <a:srgbClr val="1736B1"/>
                </a:solidFill>
                <a:latin typeface="Times New Roman" panose="02020603050405020304"/>
                <a:cs typeface="Trebuchet MS" panose="020B0603020202020204"/>
              </a:rPr>
              <a:t>r</a:t>
            </a:r>
            <a:r>
              <a:rPr lang="en-US" sz="6000" b="1" spc="25">
                <a:solidFill>
                  <a:srgbClr val="1736B1"/>
                </a:solidFill>
                <a:latin typeface="Times New Roman" panose="02020603050405020304"/>
                <a:cs typeface="Trebuchet MS" panose="020B0603020202020204"/>
              </a:rPr>
              <a:t>e</a:t>
            </a:r>
            <a:r>
              <a:rPr lang="en-US" sz="6000" b="1" spc="-640">
                <a:solidFill>
                  <a:srgbClr val="1736B1"/>
                </a:solidFill>
                <a:latin typeface="Times New Roman" panose="02020603050405020304"/>
                <a:cs typeface="Trebuchet MS" panose="020B0603020202020204"/>
              </a:rPr>
              <a:t> </a:t>
            </a:r>
            <a:r>
              <a:rPr lang="en-US" sz="6000" b="1" spc="55">
                <a:solidFill>
                  <a:srgbClr val="1736B1"/>
                </a:solidFill>
                <a:latin typeface="Times New Roman" panose="02020603050405020304"/>
                <a:cs typeface="Trebuchet MS" panose="020B0603020202020204"/>
              </a:rPr>
              <a:t>R</a:t>
            </a:r>
            <a:r>
              <a:rPr lang="en-US" sz="6000" b="1" spc="185">
                <a:solidFill>
                  <a:srgbClr val="1736B1"/>
                </a:solidFill>
                <a:latin typeface="Times New Roman" panose="02020603050405020304"/>
                <a:cs typeface="Trebuchet MS" panose="020B0603020202020204"/>
              </a:rPr>
              <a:t>o</a:t>
            </a:r>
            <a:r>
              <a:rPr lang="en-US" sz="6000" b="1" spc="-5">
                <a:solidFill>
                  <a:srgbClr val="1736B1"/>
                </a:solidFill>
                <a:latin typeface="Times New Roman" panose="02020603050405020304"/>
                <a:cs typeface="Trebuchet MS" panose="020B0603020202020204"/>
              </a:rPr>
              <a:t>a</a:t>
            </a:r>
            <a:r>
              <a:rPr lang="en-US" sz="6000" b="1" spc="145">
                <a:solidFill>
                  <a:srgbClr val="1736B1"/>
                </a:solidFill>
                <a:latin typeface="Times New Roman" panose="02020603050405020304"/>
                <a:cs typeface="Trebuchet MS" panose="020B0603020202020204"/>
              </a:rPr>
              <a:t>d</a:t>
            </a:r>
            <a:r>
              <a:rPr lang="en-US" sz="6000" b="1" spc="-10">
                <a:solidFill>
                  <a:srgbClr val="1736B1"/>
                </a:solidFill>
                <a:latin typeface="Times New Roman" panose="02020603050405020304"/>
                <a:cs typeface="Trebuchet MS" panose="020B0603020202020204"/>
              </a:rPr>
              <a:t>m</a:t>
            </a:r>
            <a:r>
              <a:rPr lang="en-US" sz="6000" b="1" spc="-5">
                <a:solidFill>
                  <a:srgbClr val="1736B1"/>
                </a:solidFill>
                <a:latin typeface="Times New Roman" panose="02020603050405020304"/>
                <a:cs typeface="Trebuchet MS" panose="020B0603020202020204"/>
              </a:rPr>
              <a:t>a</a:t>
            </a:r>
            <a:r>
              <a:rPr lang="en-US" sz="6000" b="1" spc="270">
                <a:solidFill>
                  <a:srgbClr val="1736B1"/>
                </a:solidFill>
                <a:latin typeface="Times New Roman" panose="02020603050405020304"/>
                <a:cs typeface="Trebuchet MS" panose="020B0603020202020204"/>
              </a:rPr>
              <a:t>p</a:t>
            </a:r>
            <a:endParaRPr lang="en-US" sz="6000" b="1">
              <a:latin typeface="Times New Roman" panose="02020603050405020304"/>
              <a:cs typeface="Trebuchet MS" panose="020B0603020202020204"/>
            </a:endParaRPr>
          </a:p>
        </p:txBody>
      </p:sp>
      <p:sp>
        <p:nvSpPr>
          <p:cNvPr id="3" name="object 3"/>
          <p:cNvSpPr txBox="1">
            <a:spLocks noGrp="1"/>
          </p:cNvSpPr>
          <p:nvPr>
            <p:ph type="title"/>
          </p:nvPr>
        </p:nvSpPr>
        <p:spPr>
          <a:xfrm>
            <a:off x="2709257" y="1583726"/>
            <a:ext cx="12869485" cy="1516249"/>
          </a:xfrm>
          <a:prstGeom prst="rect">
            <a:avLst/>
          </a:prstGeom>
        </p:spPr>
        <p:txBody>
          <a:bodyPr vert="horz" wrap="square" lIns="0" tIns="155575" rIns="0" bIns="0" rtlCol="0" anchor="t">
            <a:spAutoFit/>
          </a:bodyPr>
          <a:lstStyle/>
          <a:p>
            <a:pPr marL="9351010">
              <a:lnSpc>
                <a:spcPct val="100000"/>
              </a:lnSpc>
              <a:spcBef>
                <a:spcPts val="1225"/>
              </a:spcBef>
            </a:pPr>
            <a:r>
              <a:rPr lang="en-GB" sz="3200" spc="125">
                <a:latin typeface="Times New Roman" panose="02020603050405020304"/>
              </a:rPr>
              <a:t>Step</a:t>
            </a:r>
            <a:r>
              <a:rPr lang="en-GB" sz="3200" spc="-90">
                <a:latin typeface="Times New Roman" panose="02020603050405020304"/>
              </a:rPr>
              <a:t> </a:t>
            </a:r>
            <a:r>
              <a:rPr lang="en-GB" sz="3200" spc="-400">
                <a:latin typeface="Times New Roman" panose="02020603050405020304"/>
              </a:rPr>
              <a:t>1</a:t>
            </a:r>
            <a:endParaRPr lang="en-GB" sz="3200" spc="-400">
              <a:latin typeface="Times New Roman" panose="02020603050405020304"/>
            </a:endParaRPr>
          </a:p>
          <a:p>
            <a:pPr marL="9335770" marR="5080">
              <a:lnSpc>
                <a:spcPct val="115000"/>
              </a:lnSpc>
              <a:spcBef>
                <a:spcPts val="350"/>
              </a:spcBef>
            </a:pPr>
            <a:r>
              <a:rPr lang="en-GB" sz="2400" b="0" spc="90">
                <a:solidFill>
                  <a:srgbClr val="000000"/>
                </a:solidFill>
                <a:latin typeface="Times New Roman" panose="02020603050405020304"/>
                <a:cs typeface="Times New Roman" panose="02020603050405020304"/>
              </a:rPr>
              <a:t>Increased</a:t>
            </a:r>
            <a:r>
              <a:rPr lang="en-GB" sz="2400" b="0" spc="-175">
                <a:solidFill>
                  <a:srgbClr val="000000"/>
                </a:solidFill>
                <a:latin typeface="Times New Roman" panose="02020603050405020304"/>
                <a:cs typeface="Times New Roman" panose="02020603050405020304"/>
              </a:rPr>
              <a:t> </a:t>
            </a:r>
            <a:r>
              <a:rPr lang="en-GB" sz="2400" b="0" spc="150">
                <a:solidFill>
                  <a:srgbClr val="000000"/>
                </a:solidFill>
                <a:latin typeface="Times New Roman" panose="02020603050405020304"/>
                <a:cs typeface="Times New Roman" panose="02020603050405020304"/>
              </a:rPr>
              <a:t>Use</a:t>
            </a:r>
            <a:r>
              <a:rPr lang="en-GB" sz="2400" b="0" spc="-170">
                <a:solidFill>
                  <a:srgbClr val="000000"/>
                </a:solidFill>
                <a:latin typeface="Times New Roman" panose="02020603050405020304"/>
                <a:cs typeface="Times New Roman" panose="02020603050405020304"/>
              </a:rPr>
              <a:t> </a:t>
            </a:r>
            <a:r>
              <a:rPr lang="en-GB" sz="2400" b="0" spc="80">
                <a:solidFill>
                  <a:srgbClr val="000000"/>
                </a:solidFill>
                <a:latin typeface="Times New Roman" panose="02020603050405020304"/>
                <a:cs typeface="Times New Roman" panose="02020603050405020304"/>
              </a:rPr>
              <a:t>of</a:t>
            </a:r>
            <a:r>
              <a:rPr lang="en-GB" sz="2400" b="0" spc="-170">
                <a:solidFill>
                  <a:srgbClr val="000000"/>
                </a:solidFill>
                <a:latin typeface="Times New Roman" panose="02020603050405020304"/>
                <a:cs typeface="Times New Roman" panose="02020603050405020304"/>
              </a:rPr>
              <a:t> </a:t>
            </a:r>
            <a:r>
              <a:rPr lang="en-GB" sz="2400" b="0" spc="160">
                <a:solidFill>
                  <a:srgbClr val="000000"/>
                </a:solidFill>
                <a:latin typeface="Times New Roman" panose="02020603050405020304"/>
                <a:cs typeface="Times New Roman" panose="02020603050405020304"/>
              </a:rPr>
              <a:t>AI</a:t>
            </a:r>
            <a:r>
              <a:rPr lang="en-GB" sz="2400" b="0" spc="-170">
                <a:solidFill>
                  <a:srgbClr val="000000"/>
                </a:solidFill>
                <a:latin typeface="Times New Roman" panose="02020603050405020304"/>
                <a:cs typeface="Times New Roman" panose="02020603050405020304"/>
              </a:rPr>
              <a:t> </a:t>
            </a:r>
            <a:r>
              <a:rPr lang="en-GB" sz="2400" b="0" spc="95">
                <a:solidFill>
                  <a:srgbClr val="000000"/>
                </a:solidFill>
                <a:latin typeface="Times New Roman" panose="02020603050405020304"/>
                <a:cs typeface="Times New Roman" panose="02020603050405020304"/>
              </a:rPr>
              <a:t>and </a:t>
            </a:r>
            <a:r>
              <a:rPr lang="en-GB" sz="2400" b="0" spc="-740">
                <a:solidFill>
                  <a:srgbClr val="000000"/>
                </a:solidFill>
                <a:latin typeface="Times New Roman" panose="02020603050405020304"/>
                <a:cs typeface="Times New Roman" panose="02020603050405020304"/>
              </a:rPr>
              <a:t> </a:t>
            </a:r>
            <a:r>
              <a:rPr lang="en-GB" sz="2400" b="0" spc="120">
                <a:solidFill>
                  <a:srgbClr val="000000"/>
                </a:solidFill>
                <a:latin typeface="Times New Roman" panose="02020603050405020304"/>
                <a:cs typeface="Times New Roman" panose="02020603050405020304"/>
              </a:rPr>
              <a:t>Machine</a:t>
            </a:r>
            <a:r>
              <a:rPr lang="en-GB" sz="2400" b="0" spc="-165">
                <a:solidFill>
                  <a:srgbClr val="000000"/>
                </a:solidFill>
                <a:latin typeface="Times New Roman" panose="02020603050405020304"/>
                <a:cs typeface="Times New Roman" panose="02020603050405020304"/>
              </a:rPr>
              <a:t> </a:t>
            </a:r>
            <a:r>
              <a:rPr lang="en-GB" sz="2400" b="0" spc="95">
                <a:solidFill>
                  <a:srgbClr val="000000"/>
                </a:solidFill>
                <a:latin typeface="Times New Roman" panose="02020603050405020304"/>
                <a:cs typeface="Times New Roman" panose="02020603050405020304"/>
              </a:rPr>
              <a:t>Learning</a:t>
            </a:r>
            <a:endParaRPr lang="en-GB" sz="2400">
              <a:latin typeface="Times New Roman" panose="02020603050405020304"/>
              <a:cs typeface="Times New Roman" panose="02020603050405020304"/>
            </a:endParaRPr>
          </a:p>
        </p:txBody>
      </p:sp>
      <p:sp>
        <p:nvSpPr>
          <p:cNvPr id="4" name="object 4"/>
          <p:cNvSpPr txBox="1"/>
          <p:nvPr/>
        </p:nvSpPr>
        <p:spPr>
          <a:xfrm>
            <a:off x="12032902" y="3509167"/>
            <a:ext cx="5091901" cy="4464620"/>
          </a:xfrm>
          <a:prstGeom prst="rect">
            <a:avLst/>
          </a:prstGeom>
        </p:spPr>
        <p:txBody>
          <a:bodyPr vert="horz" wrap="square" lIns="0" tIns="155575" rIns="0" bIns="0" rtlCol="0" anchor="t">
            <a:spAutoFit/>
          </a:bodyPr>
          <a:lstStyle/>
          <a:p>
            <a:pPr marL="27305">
              <a:lnSpc>
                <a:spcPct val="100000"/>
              </a:lnSpc>
              <a:spcBef>
                <a:spcPts val="1225"/>
              </a:spcBef>
            </a:pPr>
            <a:r>
              <a:rPr lang="en-GB" sz="3200" b="1" spc="125">
                <a:solidFill>
                  <a:srgbClr val="1736B1"/>
                </a:solidFill>
                <a:latin typeface="Times New Roman" panose="02020603050405020304"/>
                <a:cs typeface="Trebuchet MS" panose="020B0603020202020204"/>
              </a:rPr>
              <a:t>Step</a:t>
            </a:r>
            <a:r>
              <a:rPr lang="en-GB" sz="3200" b="1" spc="-90">
                <a:solidFill>
                  <a:srgbClr val="1736B1"/>
                </a:solidFill>
                <a:latin typeface="Times New Roman" panose="02020603050405020304"/>
                <a:cs typeface="Trebuchet MS" panose="020B0603020202020204"/>
              </a:rPr>
              <a:t> </a:t>
            </a:r>
            <a:r>
              <a:rPr lang="en-GB" sz="3200" b="1" spc="-225">
                <a:solidFill>
                  <a:srgbClr val="1736B1"/>
                </a:solidFill>
                <a:latin typeface="Times New Roman" panose="02020603050405020304"/>
                <a:cs typeface="Trebuchet MS" panose="020B0603020202020204"/>
              </a:rPr>
              <a:t>2</a:t>
            </a:r>
            <a:endParaRPr lang="en-GB" sz="3200">
              <a:latin typeface="Times New Roman" panose="02020603050405020304"/>
              <a:cs typeface="Trebuchet MS" panose="020B0603020202020204"/>
            </a:endParaRPr>
          </a:p>
          <a:p>
            <a:pPr marL="12700" marR="5080">
              <a:lnSpc>
                <a:spcPct val="115000"/>
              </a:lnSpc>
              <a:spcBef>
                <a:spcPts val="350"/>
              </a:spcBef>
            </a:pPr>
            <a:r>
              <a:rPr lang="en-US" sz="2400" spc="65">
                <a:latin typeface="Times New Roman" panose="02020603050405020304"/>
                <a:cs typeface="Times New Roman" panose="02020603050405020304"/>
              </a:rPr>
              <a:t>Integration</a:t>
            </a:r>
            <a:r>
              <a:rPr lang="en-US" sz="2400" spc="-180">
                <a:latin typeface="Times New Roman" panose="02020603050405020304"/>
                <a:cs typeface="Times New Roman" panose="02020603050405020304"/>
              </a:rPr>
              <a:t> </a:t>
            </a:r>
            <a:r>
              <a:rPr lang="en-US" sz="2400" spc="40">
                <a:latin typeface="Times New Roman" panose="02020603050405020304"/>
                <a:cs typeface="Times New Roman" panose="02020603050405020304"/>
              </a:rPr>
              <a:t>with</a:t>
            </a:r>
            <a:r>
              <a:rPr lang="en-US" sz="2400" spc="-180">
                <a:latin typeface="Times New Roman" panose="02020603050405020304"/>
                <a:cs typeface="Times New Roman" panose="02020603050405020304"/>
              </a:rPr>
              <a:t> </a:t>
            </a:r>
            <a:r>
              <a:rPr lang="en-US" sz="2400" spc="85">
                <a:latin typeface="Times New Roman" panose="02020603050405020304"/>
                <a:cs typeface="Times New Roman" panose="02020603050405020304"/>
              </a:rPr>
              <a:t>Cloud- </a:t>
            </a:r>
            <a:r>
              <a:rPr lang="en-US" sz="2400" spc="-735">
                <a:latin typeface="Times New Roman" panose="02020603050405020304"/>
                <a:cs typeface="Times New Roman" panose="02020603050405020304"/>
              </a:rPr>
              <a:t> </a:t>
            </a:r>
            <a:r>
              <a:rPr lang="en-US" sz="2400" spc="160">
                <a:latin typeface="Times New Roman" panose="02020603050405020304"/>
                <a:cs typeface="Times New Roman" panose="02020603050405020304"/>
              </a:rPr>
              <a:t>Based</a:t>
            </a:r>
            <a:r>
              <a:rPr lang="en-US" sz="2400" spc="-160">
                <a:latin typeface="Times New Roman" panose="02020603050405020304"/>
                <a:cs typeface="Times New Roman" panose="02020603050405020304"/>
              </a:rPr>
              <a:t> </a:t>
            </a:r>
            <a:r>
              <a:rPr lang="en-US" sz="2400" spc="100">
                <a:latin typeface="Times New Roman" panose="02020603050405020304"/>
                <a:cs typeface="Times New Roman" panose="02020603050405020304"/>
              </a:rPr>
              <a:t>Security</a:t>
            </a:r>
            <a:endParaRPr lang="en-US" sz="2400">
              <a:latin typeface="Times New Roman" panose="02020603050405020304"/>
              <a:cs typeface="Times New Roman" panose="02020603050405020304"/>
            </a:endParaRPr>
          </a:p>
          <a:p>
            <a:pPr>
              <a:lnSpc>
                <a:spcPct val="100000"/>
              </a:lnSpc>
              <a:spcBef>
                <a:spcPts val="50"/>
              </a:spcBef>
            </a:pPr>
            <a:endParaRPr lang="en-GB" sz="3150">
              <a:latin typeface="Times New Roman" panose="02020603050405020304"/>
              <a:cs typeface="Trebuchet MS" panose="020B0603020202020204"/>
            </a:endParaRPr>
          </a:p>
          <a:p>
            <a:pPr marL="26670">
              <a:lnSpc>
                <a:spcPct val="100000"/>
              </a:lnSpc>
            </a:pPr>
            <a:r>
              <a:rPr lang="en-GB" sz="3200" b="1" spc="125">
                <a:solidFill>
                  <a:srgbClr val="1736B1"/>
                </a:solidFill>
                <a:latin typeface="Times New Roman" panose="02020603050405020304"/>
                <a:cs typeface="Trebuchet MS" panose="020B0603020202020204"/>
              </a:rPr>
              <a:t>Step</a:t>
            </a:r>
            <a:r>
              <a:rPr lang="en-GB" sz="3200" b="1" spc="-90">
                <a:solidFill>
                  <a:srgbClr val="1736B1"/>
                </a:solidFill>
                <a:latin typeface="Times New Roman" panose="02020603050405020304"/>
                <a:cs typeface="Trebuchet MS" panose="020B0603020202020204"/>
              </a:rPr>
              <a:t> </a:t>
            </a:r>
            <a:r>
              <a:rPr lang="en-GB" sz="3200" b="1" spc="-210">
                <a:solidFill>
                  <a:srgbClr val="1736B1"/>
                </a:solidFill>
                <a:latin typeface="Times New Roman" panose="02020603050405020304"/>
                <a:cs typeface="Trebuchet MS" panose="020B0603020202020204"/>
              </a:rPr>
              <a:t>3</a:t>
            </a:r>
            <a:endParaRPr lang="en-GB" sz="3200">
              <a:latin typeface="Times New Roman" panose="02020603050405020304"/>
              <a:cs typeface="Trebuchet MS" panose="020B0603020202020204"/>
            </a:endParaRPr>
          </a:p>
          <a:p>
            <a:pPr marL="12700" marR="995045">
              <a:lnSpc>
                <a:spcPct val="115000"/>
              </a:lnSpc>
              <a:spcBef>
                <a:spcPts val="355"/>
              </a:spcBef>
            </a:pPr>
            <a:r>
              <a:rPr lang="en-US" sz="2400" spc="114">
                <a:latin typeface="Times New Roman" panose="02020603050405020304"/>
                <a:cs typeface="Times New Roman" panose="02020603050405020304"/>
              </a:rPr>
              <a:t>Expansion</a:t>
            </a:r>
            <a:r>
              <a:rPr lang="en-US" sz="2400" spc="-185">
                <a:latin typeface="Times New Roman" panose="02020603050405020304"/>
                <a:cs typeface="Times New Roman" panose="02020603050405020304"/>
              </a:rPr>
              <a:t> </a:t>
            </a:r>
            <a:r>
              <a:rPr lang="en-US" sz="2400" spc="80">
                <a:latin typeface="Times New Roman" panose="02020603050405020304"/>
                <a:cs typeface="Times New Roman" panose="02020603050405020304"/>
              </a:rPr>
              <a:t>of</a:t>
            </a:r>
            <a:r>
              <a:rPr lang="en-US" sz="2400" spc="-185">
                <a:latin typeface="Times New Roman" panose="02020603050405020304"/>
                <a:cs typeface="Times New Roman" panose="02020603050405020304"/>
              </a:rPr>
              <a:t> </a:t>
            </a:r>
            <a:r>
              <a:rPr lang="en-US" sz="2400" spc="40">
                <a:latin typeface="Times New Roman" panose="02020603050405020304"/>
                <a:cs typeface="Times New Roman" panose="02020603050405020304"/>
              </a:rPr>
              <a:t>IoT </a:t>
            </a:r>
            <a:r>
              <a:rPr lang="en-US" sz="2400" spc="-740">
                <a:latin typeface="Times New Roman" panose="02020603050405020304"/>
                <a:cs typeface="Times New Roman" panose="02020603050405020304"/>
              </a:rPr>
              <a:t> </a:t>
            </a:r>
            <a:r>
              <a:rPr lang="en-US" sz="2400" spc="100">
                <a:latin typeface="Times New Roman" panose="02020603050405020304"/>
                <a:cs typeface="Times New Roman" panose="02020603050405020304"/>
              </a:rPr>
              <a:t>Security</a:t>
            </a:r>
            <a:endParaRPr lang="en-US" sz="2400">
              <a:latin typeface="Times New Roman" panose="02020603050405020304"/>
              <a:cs typeface="Times New Roman" panose="02020603050405020304"/>
            </a:endParaRPr>
          </a:p>
          <a:p>
            <a:pPr>
              <a:lnSpc>
                <a:spcPct val="100000"/>
              </a:lnSpc>
              <a:spcBef>
                <a:spcPts val="50"/>
              </a:spcBef>
            </a:pPr>
            <a:endParaRPr lang="en-GB" sz="3150">
              <a:latin typeface="Times New Roman" panose="02020603050405020304"/>
              <a:cs typeface="Trebuchet MS" panose="020B0603020202020204"/>
            </a:endParaRPr>
          </a:p>
          <a:p>
            <a:pPr marL="26670">
              <a:lnSpc>
                <a:spcPct val="100000"/>
              </a:lnSpc>
            </a:pPr>
            <a:r>
              <a:rPr lang="en-GB" sz="3200" b="1" spc="125">
                <a:solidFill>
                  <a:srgbClr val="1736B1"/>
                </a:solidFill>
                <a:latin typeface="Times New Roman" panose="02020603050405020304"/>
                <a:cs typeface="Trebuchet MS" panose="020B0603020202020204"/>
              </a:rPr>
              <a:t>Step</a:t>
            </a:r>
            <a:r>
              <a:rPr lang="en-GB" sz="3200" b="1" spc="-90">
                <a:solidFill>
                  <a:srgbClr val="1736B1"/>
                </a:solidFill>
                <a:latin typeface="Times New Roman" panose="02020603050405020304"/>
                <a:cs typeface="Trebuchet MS" panose="020B0603020202020204"/>
              </a:rPr>
              <a:t> </a:t>
            </a:r>
            <a:r>
              <a:rPr lang="en-GB" sz="3200" b="1" spc="-40">
                <a:solidFill>
                  <a:srgbClr val="1736B1"/>
                </a:solidFill>
                <a:latin typeface="Times New Roman" panose="02020603050405020304"/>
                <a:cs typeface="Trebuchet MS" panose="020B0603020202020204"/>
              </a:rPr>
              <a:t>4</a:t>
            </a:r>
            <a:endParaRPr lang="en-GB" sz="3200">
              <a:latin typeface="Times New Roman" panose="02020603050405020304"/>
              <a:cs typeface="Trebuchet MS" panose="020B0603020202020204"/>
            </a:endParaRPr>
          </a:p>
          <a:p>
            <a:pPr marL="12700" marR="436245">
              <a:lnSpc>
                <a:spcPct val="115000"/>
              </a:lnSpc>
              <a:spcBef>
                <a:spcPts val="355"/>
              </a:spcBef>
            </a:pPr>
            <a:r>
              <a:rPr lang="en-IN" sz="2400" spc="60">
                <a:latin typeface="Times New Roman" panose="02020603050405020304"/>
                <a:cs typeface="Times New Roman" panose="02020603050405020304"/>
              </a:rPr>
              <a:t>Embedded AR functionality</a:t>
            </a:r>
            <a:r>
              <a:rPr lang="en-IN" sz="2500" spc="60" dirty="0">
                <a:latin typeface="Times New Roman" panose="02020603050405020304"/>
                <a:cs typeface="Times New Roman" panose="02020603050405020304"/>
              </a:rPr>
              <a:t> </a:t>
            </a:r>
            <a:endParaRPr lang="en-IN" sz="2500" dirty="0">
              <a:latin typeface="Times New Roman" panose="02020603050405020304" charset="0"/>
              <a:cs typeface="Times New Roman" panose="02020603050405020304" charset="0"/>
            </a:endParaRPr>
          </a:p>
        </p:txBody>
      </p:sp>
      <p:sp>
        <p:nvSpPr>
          <p:cNvPr id="5" name="object 5"/>
          <p:cNvSpPr/>
          <p:nvPr/>
        </p:nvSpPr>
        <p:spPr>
          <a:xfrm>
            <a:off x="10705681" y="1871811"/>
            <a:ext cx="442595" cy="383540"/>
          </a:xfrm>
          <a:custGeom>
            <a:avLst/>
            <a:gdLst/>
            <a:ahLst/>
            <a:cxnLst/>
            <a:rect l="l" t="t" r="r" b="b"/>
            <a:pathLst>
              <a:path w="442595" h="383539">
                <a:moveTo>
                  <a:pt x="110324" y="0"/>
                </a:moveTo>
                <a:lnTo>
                  <a:pt x="331696" y="0"/>
                </a:lnTo>
                <a:lnTo>
                  <a:pt x="442382" y="191727"/>
                </a:lnTo>
                <a:lnTo>
                  <a:pt x="331696" y="383458"/>
                </a:lnTo>
                <a:lnTo>
                  <a:pt x="110324" y="383458"/>
                </a:lnTo>
                <a:lnTo>
                  <a:pt x="0" y="192355"/>
                </a:lnTo>
                <a:lnTo>
                  <a:pt x="0" y="191102"/>
                </a:lnTo>
                <a:lnTo>
                  <a:pt x="110324" y="0"/>
                </a:lnTo>
                <a:close/>
              </a:path>
            </a:pathLst>
          </a:custGeom>
          <a:solidFill>
            <a:srgbClr val="A066CB"/>
          </a:solidFill>
        </p:spPr>
        <p:txBody>
          <a:bodyPr wrap="square" lIns="0" tIns="0" rIns="0" bIns="0" rtlCol="0" anchor="t"/>
          <a:lstStyle/>
          <a:p>
            <a:endParaRPr lang="en-US" dirty="0">
              <a:latin typeface="Times New Roman" panose="02020603050405020304"/>
              <a:cs typeface="Times New Roman" panose="02020603050405020304"/>
            </a:endParaRPr>
          </a:p>
        </p:txBody>
      </p:sp>
      <p:sp>
        <p:nvSpPr>
          <p:cNvPr id="12" name="object 12"/>
          <p:cNvSpPr/>
          <p:nvPr/>
        </p:nvSpPr>
        <p:spPr>
          <a:xfrm>
            <a:off x="10705681" y="3797248"/>
            <a:ext cx="442595" cy="383540"/>
          </a:xfrm>
          <a:custGeom>
            <a:avLst/>
            <a:gdLst/>
            <a:ahLst/>
            <a:cxnLst/>
            <a:rect l="l" t="t" r="r" b="b"/>
            <a:pathLst>
              <a:path w="442595" h="383539">
                <a:moveTo>
                  <a:pt x="110324" y="0"/>
                </a:moveTo>
                <a:lnTo>
                  <a:pt x="331696" y="0"/>
                </a:lnTo>
                <a:lnTo>
                  <a:pt x="442382" y="191728"/>
                </a:lnTo>
                <a:lnTo>
                  <a:pt x="331696" y="383458"/>
                </a:lnTo>
                <a:lnTo>
                  <a:pt x="110324" y="383458"/>
                </a:lnTo>
                <a:lnTo>
                  <a:pt x="0" y="192355"/>
                </a:lnTo>
                <a:lnTo>
                  <a:pt x="0" y="191103"/>
                </a:lnTo>
                <a:lnTo>
                  <a:pt x="110324" y="0"/>
                </a:lnTo>
                <a:close/>
              </a:path>
            </a:pathLst>
          </a:custGeom>
          <a:solidFill>
            <a:srgbClr val="A066CB"/>
          </a:solidFill>
        </p:spPr>
        <p:txBody>
          <a:bodyPr wrap="square" lIns="0" tIns="0" rIns="0" bIns="0" rtlCol="0" anchor="t"/>
          <a:lstStyle/>
          <a:p>
            <a:endParaRPr lang="en-US" dirty="0">
              <a:latin typeface="Times New Roman" panose="02020603050405020304"/>
              <a:cs typeface="Times New Roman" panose="02020603050405020304"/>
            </a:endParaRPr>
          </a:p>
        </p:txBody>
      </p:sp>
      <p:sp>
        <p:nvSpPr>
          <p:cNvPr id="13" name="object 13"/>
          <p:cNvSpPr/>
          <p:nvPr/>
        </p:nvSpPr>
        <p:spPr>
          <a:xfrm>
            <a:off x="10705681" y="5722688"/>
            <a:ext cx="442595" cy="383540"/>
          </a:xfrm>
          <a:custGeom>
            <a:avLst/>
            <a:gdLst/>
            <a:ahLst/>
            <a:cxnLst/>
            <a:rect l="l" t="t" r="r" b="b"/>
            <a:pathLst>
              <a:path w="442595" h="383539">
                <a:moveTo>
                  <a:pt x="110324" y="0"/>
                </a:moveTo>
                <a:lnTo>
                  <a:pt x="331696" y="0"/>
                </a:lnTo>
                <a:lnTo>
                  <a:pt x="442382" y="191727"/>
                </a:lnTo>
                <a:lnTo>
                  <a:pt x="331696" y="383458"/>
                </a:lnTo>
                <a:lnTo>
                  <a:pt x="110324" y="383458"/>
                </a:lnTo>
                <a:lnTo>
                  <a:pt x="0" y="192355"/>
                </a:lnTo>
                <a:lnTo>
                  <a:pt x="0" y="191102"/>
                </a:lnTo>
                <a:lnTo>
                  <a:pt x="110324" y="0"/>
                </a:lnTo>
                <a:close/>
              </a:path>
            </a:pathLst>
          </a:custGeom>
          <a:solidFill>
            <a:srgbClr val="A066CB"/>
          </a:solidFill>
        </p:spPr>
        <p:txBody>
          <a:bodyPr wrap="square" lIns="0" tIns="0" rIns="0" bIns="0" rtlCol="0" anchor="t"/>
          <a:lstStyle/>
          <a:p>
            <a:endParaRPr lang="en-US" dirty="0">
              <a:latin typeface="Times New Roman" panose="02020603050405020304"/>
              <a:cs typeface="Times New Roman" panose="02020603050405020304"/>
            </a:endParaRPr>
          </a:p>
        </p:txBody>
      </p:sp>
      <p:sp>
        <p:nvSpPr>
          <p:cNvPr id="14" name="object 14"/>
          <p:cNvSpPr/>
          <p:nvPr/>
        </p:nvSpPr>
        <p:spPr>
          <a:xfrm>
            <a:off x="10705681" y="7648123"/>
            <a:ext cx="442595" cy="383540"/>
          </a:xfrm>
          <a:custGeom>
            <a:avLst/>
            <a:gdLst/>
            <a:ahLst/>
            <a:cxnLst/>
            <a:rect l="l" t="t" r="r" b="b"/>
            <a:pathLst>
              <a:path w="442595" h="383540">
                <a:moveTo>
                  <a:pt x="110324" y="0"/>
                </a:moveTo>
                <a:lnTo>
                  <a:pt x="331696" y="0"/>
                </a:lnTo>
                <a:lnTo>
                  <a:pt x="442382" y="191727"/>
                </a:lnTo>
                <a:lnTo>
                  <a:pt x="331696" y="383457"/>
                </a:lnTo>
                <a:lnTo>
                  <a:pt x="110324" y="383457"/>
                </a:lnTo>
                <a:lnTo>
                  <a:pt x="0" y="192354"/>
                </a:lnTo>
                <a:lnTo>
                  <a:pt x="0" y="191102"/>
                </a:lnTo>
                <a:lnTo>
                  <a:pt x="110324" y="0"/>
                </a:lnTo>
                <a:close/>
              </a:path>
            </a:pathLst>
          </a:custGeom>
          <a:solidFill>
            <a:srgbClr val="A066CB"/>
          </a:solidFill>
        </p:spPr>
        <p:txBody>
          <a:bodyPr wrap="square" lIns="0" tIns="0" rIns="0" bIns="0" rtlCol="0" anchor="t"/>
          <a:lstStyle/>
          <a:p>
            <a:endParaRPr lang="en-US" dirty="0">
              <a:latin typeface="Times New Roman" panose="02020603050405020304"/>
              <a:cs typeface="Times New Roman" panose="02020603050405020304"/>
            </a:endParaRPr>
          </a:p>
        </p:txBody>
      </p:sp>
      <p:sp>
        <p:nvSpPr>
          <p:cNvPr id="15" name="object 15"/>
          <p:cNvSpPr/>
          <p:nvPr/>
        </p:nvSpPr>
        <p:spPr>
          <a:xfrm>
            <a:off x="680652" y="9515876"/>
            <a:ext cx="16927195" cy="771525"/>
          </a:xfrm>
          <a:custGeom>
            <a:avLst/>
            <a:gdLst/>
            <a:ahLst/>
            <a:cxnLst/>
            <a:rect l="l" t="t" r="r" b="b"/>
            <a:pathLst>
              <a:path w="16927195" h="771525">
                <a:moveTo>
                  <a:pt x="16926694" y="771123"/>
                </a:moveTo>
                <a:lnTo>
                  <a:pt x="0" y="771123"/>
                </a:lnTo>
                <a:lnTo>
                  <a:pt x="445173" y="0"/>
                </a:lnTo>
                <a:lnTo>
                  <a:pt x="16481520" y="0"/>
                </a:lnTo>
                <a:lnTo>
                  <a:pt x="16926694" y="771123"/>
                </a:lnTo>
                <a:close/>
              </a:path>
            </a:pathLst>
          </a:custGeom>
          <a:solidFill>
            <a:srgbClr val="A066CB"/>
          </a:solidFill>
        </p:spPr>
        <p:txBody>
          <a:bodyPr wrap="square" lIns="0" tIns="0" rIns="0" bIns="0" rtlCol="0" anchor="t"/>
          <a:lstStyle/>
          <a:p>
            <a:endParaRPr lang="en-US" dirty="0">
              <a:latin typeface="Times New Roman" panose="02020603050405020304"/>
              <a:cs typeface="Times New Roman" panose="02020603050405020304"/>
            </a:endParaRPr>
          </a:p>
        </p:txBody>
      </p:sp>
      <p:grpSp>
        <p:nvGrpSpPr>
          <p:cNvPr id="16" name="object 16"/>
          <p:cNvGrpSpPr/>
          <p:nvPr/>
        </p:nvGrpSpPr>
        <p:grpSpPr>
          <a:xfrm>
            <a:off x="1338281" y="1028702"/>
            <a:ext cx="1094740" cy="629285"/>
            <a:chOff x="1338281" y="1028702"/>
            <a:chExt cx="1094740" cy="629285"/>
          </a:xfrm>
        </p:grpSpPr>
        <p:sp>
          <p:nvSpPr>
            <p:cNvPr id="17" name="object 17"/>
            <p:cNvSpPr/>
            <p:nvPr/>
          </p:nvSpPr>
          <p:spPr>
            <a:xfrm>
              <a:off x="1338281" y="1340097"/>
              <a:ext cx="365125" cy="318135"/>
            </a:xfrm>
            <a:custGeom>
              <a:avLst/>
              <a:gdLst/>
              <a:ahLst/>
              <a:cxnLst/>
              <a:rect l="l" t="t" r="r" b="b"/>
              <a:pathLst>
                <a:path w="365125" h="318135">
                  <a:moveTo>
                    <a:pt x="273672" y="317605"/>
                  </a:moveTo>
                  <a:lnTo>
                    <a:pt x="91343" y="317605"/>
                  </a:lnTo>
                  <a:lnTo>
                    <a:pt x="0" y="158969"/>
                  </a:lnTo>
                  <a:lnTo>
                    <a:pt x="91343" y="0"/>
                  </a:lnTo>
                  <a:lnTo>
                    <a:pt x="273672" y="0"/>
                  </a:lnTo>
                  <a:lnTo>
                    <a:pt x="365002" y="158969"/>
                  </a:lnTo>
                  <a:lnTo>
                    <a:pt x="273672" y="317605"/>
                  </a:lnTo>
                  <a:close/>
                </a:path>
              </a:pathLst>
            </a:custGeom>
            <a:solidFill>
              <a:srgbClr val="86C7EC"/>
            </a:solidFill>
          </p:spPr>
          <p:txBody>
            <a:bodyPr wrap="square" lIns="0" tIns="0" rIns="0" bIns="0" rtlCol="0" anchor="t"/>
            <a:lstStyle/>
            <a:p>
              <a:endParaRPr lang="en-US" dirty="0">
                <a:latin typeface="Times New Roman" panose="02020603050405020304"/>
                <a:cs typeface="Times New Roman" panose="02020603050405020304"/>
              </a:endParaRPr>
            </a:p>
          </p:txBody>
        </p:sp>
        <p:sp>
          <p:nvSpPr>
            <p:cNvPr id="18" name="object 18"/>
            <p:cNvSpPr/>
            <p:nvPr/>
          </p:nvSpPr>
          <p:spPr>
            <a:xfrm>
              <a:off x="1520610" y="1028702"/>
              <a:ext cx="547370" cy="628650"/>
            </a:xfrm>
            <a:custGeom>
              <a:avLst/>
              <a:gdLst/>
              <a:ahLst/>
              <a:cxnLst/>
              <a:rect l="l" t="t" r="r" b="b"/>
              <a:pathLst>
                <a:path w="547369" h="628650">
                  <a:moveTo>
                    <a:pt x="456548" y="628649"/>
                  </a:moveTo>
                  <a:lnTo>
                    <a:pt x="273471" y="628649"/>
                  </a:lnTo>
                  <a:lnTo>
                    <a:pt x="124980" y="370071"/>
                  </a:lnTo>
                  <a:lnTo>
                    <a:pt x="61461" y="259529"/>
                  </a:lnTo>
                  <a:lnTo>
                    <a:pt x="0" y="152759"/>
                  </a:lnTo>
                  <a:lnTo>
                    <a:pt x="87959" y="0"/>
                  </a:lnTo>
                  <a:lnTo>
                    <a:pt x="277056" y="0"/>
                  </a:lnTo>
                  <a:lnTo>
                    <a:pt x="333381" y="97828"/>
                  </a:lnTo>
                  <a:lnTo>
                    <a:pt x="456213" y="311395"/>
                  </a:lnTo>
                  <a:lnTo>
                    <a:pt x="456346" y="311395"/>
                  </a:lnTo>
                  <a:lnTo>
                    <a:pt x="489955" y="370071"/>
                  </a:lnTo>
                  <a:lnTo>
                    <a:pt x="547332" y="470365"/>
                  </a:lnTo>
                  <a:lnTo>
                    <a:pt x="456548" y="628649"/>
                  </a:lnTo>
                  <a:close/>
                </a:path>
                <a:path w="547369" h="628650">
                  <a:moveTo>
                    <a:pt x="333438" y="97854"/>
                  </a:moveTo>
                  <a:close/>
                </a:path>
              </a:pathLst>
            </a:custGeom>
            <a:solidFill>
              <a:srgbClr val="1736B1"/>
            </a:solidFill>
          </p:spPr>
          <p:txBody>
            <a:bodyPr wrap="square" lIns="0" tIns="0" rIns="0" bIns="0" rtlCol="0" anchor="t"/>
            <a:lstStyle/>
            <a:p>
              <a:endParaRPr lang="en-US" dirty="0">
                <a:latin typeface="Times New Roman" panose="02020603050405020304"/>
                <a:cs typeface="Times New Roman" panose="02020603050405020304"/>
              </a:endParaRPr>
            </a:p>
          </p:txBody>
        </p:sp>
        <p:sp>
          <p:nvSpPr>
            <p:cNvPr id="19" name="object 19"/>
            <p:cNvSpPr/>
            <p:nvPr/>
          </p:nvSpPr>
          <p:spPr>
            <a:xfrm>
              <a:off x="1885613" y="1028702"/>
              <a:ext cx="547370" cy="628650"/>
            </a:xfrm>
            <a:custGeom>
              <a:avLst/>
              <a:gdLst/>
              <a:ahLst/>
              <a:cxnLst/>
              <a:rect l="l" t="t" r="r" b="b"/>
              <a:pathLst>
                <a:path w="547369" h="628650">
                  <a:moveTo>
                    <a:pt x="456203" y="628649"/>
                  </a:moveTo>
                  <a:lnTo>
                    <a:pt x="273470" y="628649"/>
                  </a:lnTo>
                  <a:lnTo>
                    <a:pt x="182329" y="470365"/>
                  </a:lnTo>
                  <a:lnTo>
                    <a:pt x="182607" y="469898"/>
                  </a:lnTo>
                  <a:lnTo>
                    <a:pt x="91396" y="311395"/>
                  </a:lnTo>
                  <a:lnTo>
                    <a:pt x="0" y="152759"/>
                  </a:lnTo>
                  <a:lnTo>
                    <a:pt x="87959" y="0"/>
                  </a:lnTo>
                  <a:lnTo>
                    <a:pt x="277056" y="0"/>
                  </a:lnTo>
                  <a:lnTo>
                    <a:pt x="328993" y="90205"/>
                  </a:lnTo>
                  <a:lnTo>
                    <a:pt x="329481" y="90205"/>
                  </a:lnTo>
                  <a:lnTo>
                    <a:pt x="485538" y="362222"/>
                  </a:lnTo>
                  <a:lnTo>
                    <a:pt x="485286" y="362368"/>
                  </a:lnTo>
                  <a:lnTo>
                    <a:pt x="547332" y="470365"/>
                  </a:lnTo>
                  <a:lnTo>
                    <a:pt x="456203" y="628649"/>
                  </a:lnTo>
                  <a:close/>
                </a:path>
                <a:path w="547369" h="628650">
                  <a:moveTo>
                    <a:pt x="329481" y="90205"/>
                  </a:moveTo>
                  <a:lnTo>
                    <a:pt x="328993" y="90205"/>
                  </a:lnTo>
                  <a:lnTo>
                    <a:pt x="329351" y="89979"/>
                  </a:lnTo>
                  <a:lnTo>
                    <a:pt x="329481" y="90205"/>
                  </a:lnTo>
                  <a:close/>
                </a:path>
              </a:pathLst>
            </a:custGeom>
            <a:solidFill>
              <a:srgbClr val="A066CB"/>
            </a:solidFill>
          </p:spPr>
          <p:txBody>
            <a:bodyPr wrap="square" lIns="0" tIns="0" rIns="0" bIns="0" rtlCol="0" anchor="t"/>
            <a:lstStyle/>
            <a:p>
              <a:endParaRPr lang="en-US" dirty="0">
                <a:latin typeface="Times New Roman" panose="02020603050405020304"/>
                <a:cs typeface="Times New Roman" panose="02020603050405020304"/>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1" cstate="print"/>
          <a:stretch>
            <a:fillRect/>
          </a:stretch>
        </p:blipFill>
        <p:spPr>
          <a:xfrm>
            <a:off x="7391400" y="603250"/>
            <a:ext cx="3813175" cy="3244850"/>
          </a:xfrm>
          <a:prstGeom prst="rect">
            <a:avLst/>
          </a:prstGeom>
        </p:spPr>
      </p:pic>
      <p:sp>
        <p:nvSpPr>
          <p:cNvPr id="5" name="object 5"/>
          <p:cNvSpPr/>
          <p:nvPr/>
        </p:nvSpPr>
        <p:spPr>
          <a:xfrm>
            <a:off x="917100" y="9925448"/>
            <a:ext cx="16454119" cy="361950"/>
          </a:xfrm>
          <a:custGeom>
            <a:avLst/>
            <a:gdLst/>
            <a:ahLst/>
            <a:cxnLst/>
            <a:rect l="l" t="t" r="r" b="b"/>
            <a:pathLst>
              <a:path w="16454119" h="361950">
                <a:moveTo>
                  <a:pt x="16453797" y="361550"/>
                </a:moveTo>
                <a:lnTo>
                  <a:pt x="0" y="361550"/>
                </a:lnTo>
                <a:lnTo>
                  <a:pt x="208725" y="0"/>
                </a:lnTo>
                <a:lnTo>
                  <a:pt x="16245072" y="0"/>
                </a:lnTo>
                <a:lnTo>
                  <a:pt x="16453797" y="361550"/>
                </a:lnTo>
                <a:close/>
              </a:path>
            </a:pathLst>
          </a:custGeom>
          <a:solidFill>
            <a:srgbClr val="A066CB"/>
          </a:solidFill>
        </p:spPr>
        <p:txBody>
          <a:bodyPr wrap="square" lIns="0" tIns="0" rIns="0" bIns="0" rtlCol="0" anchor="t"/>
          <a:lstStyle/>
          <a:p>
            <a:endParaRPr lang="en-US">
              <a:latin typeface="Times New Roman" panose="02020603050405020304"/>
              <a:cs typeface="Times New Roman" panose="02020603050405020304"/>
            </a:endParaRPr>
          </a:p>
        </p:txBody>
      </p:sp>
      <p:sp>
        <p:nvSpPr>
          <p:cNvPr id="7" name="object 7"/>
          <p:cNvSpPr txBox="1"/>
          <p:nvPr/>
        </p:nvSpPr>
        <p:spPr>
          <a:xfrm>
            <a:off x="6477000" y="3848100"/>
            <a:ext cx="5196205" cy="1120820"/>
          </a:xfrm>
          <a:prstGeom prst="rect">
            <a:avLst/>
          </a:prstGeom>
        </p:spPr>
        <p:txBody>
          <a:bodyPr vert="horz" wrap="square" lIns="0" tIns="154940" rIns="0" bIns="0" rtlCol="0" anchor="t">
            <a:spAutoFit/>
          </a:bodyPr>
          <a:lstStyle/>
          <a:p>
            <a:pPr marL="14605" algn="ctr">
              <a:lnSpc>
                <a:spcPct val="100000"/>
              </a:lnSpc>
              <a:spcBef>
                <a:spcPts val="1220"/>
              </a:spcBef>
            </a:pPr>
            <a:r>
              <a:rPr lang="en-US" sz="3200" b="1" spc="80">
                <a:solidFill>
                  <a:srgbClr val="1736B1"/>
                </a:solidFill>
                <a:latin typeface="Times New Roman" panose="02020603050405020304"/>
                <a:cs typeface="Trebuchet MS" panose="020B0603020202020204"/>
              </a:rPr>
              <a:t>Aadhaar</a:t>
            </a:r>
            <a:r>
              <a:rPr lang="en-US" sz="3200" b="1" spc="-90">
                <a:solidFill>
                  <a:srgbClr val="1736B1"/>
                </a:solidFill>
                <a:latin typeface="Times New Roman" panose="02020603050405020304"/>
                <a:cs typeface="Trebuchet MS" panose="020B0603020202020204"/>
              </a:rPr>
              <a:t> </a:t>
            </a:r>
            <a:r>
              <a:rPr lang="en-US" sz="3200" b="1" spc="100">
                <a:solidFill>
                  <a:srgbClr val="1736B1"/>
                </a:solidFill>
                <a:latin typeface="Times New Roman" panose="02020603050405020304"/>
                <a:cs typeface="Trebuchet MS" panose="020B0603020202020204"/>
              </a:rPr>
              <a:t>Koul</a:t>
            </a:r>
            <a:endParaRPr lang="en-US" sz="3200">
              <a:latin typeface="Times New Roman" panose="02020603050405020304"/>
              <a:cs typeface="Trebuchet MS" panose="020B0603020202020204"/>
            </a:endParaRPr>
          </a:p>
          <a:p>
            <a:pPr algn="ctr">
              <a:lnSpc>
                <a:spcPct val="100000"/>
              </a:lnSpc>
              <a:spcBef>
                <a:spcPts val="805"/>
              </a:spcBef>
            </a:pPr>
            <a:r>
              <a:rPr lang="en-IN" sz="2400" spc="100">
                <a:latin typeface="Times New Roman" panose="02020603050405020304"/>
                <a:cs typeface="Trebuchet MS" panose="020B0603020202020204"/>
              </a:rPr>
              <a:t>Networking</a:t>
            </a:r>
            <a:r>
              <a:rPr sz="2400" spc="-175">
                <a:latin typeface="Times New Roman" panose="02020603050405020304"/>
                <a:cs typeface="Trebuchet MS" panose="020B0603020202020204"/>
              </a:rPr>
              <a:t> </a:t>
            </a:r>
            <a:r>
              <a:rPr lang="en-IN" sz="2400" spc="-175">
                <a:latin typeface="Times New Roman" panose="02020603050405020304"/>
                <a:cs typeface="Trebuchet MS" panose="020B0603020202020204"/>
              </a:rPr>
              <a:t>&amp;</a:t>
            </a:r>
            <a:r>
              <a:rPr sz="2400" spc="-175">
                <a:latin typeface="Times New Roman" panose="02020603050405020304"/>
                <a:cs typeface="Trebuchet MS" panose="020B0603020202020204"/>
              </a:rPr>
              <a:t> </a:t>
            </a:r>
            <a:r>
              <a:rPr sz="2400" spc="40">
                <a:latin typeface="Times New Roman" panose="02020603050405020304"/>
                <a:cs typeface="Trebuchet MS" panose="020B0603020202020204"/>
              </a:rPr>
              <a:t>IoT</a:t>
            </a:r>
            <a:r>
              <a:rPr sz="2400" spc="-170">
                <a:latin typeface="Times New Roman" panose="02020603050405020304"/>
                <a:cs typeface="Trebuchet MS" panose="020B0603020202020204"/>
              </a:rPr>
              <a:t> </a:t>
            </a:r>
            <a:r>
              <a:rPr sz="2400" spc="95">
                <a:latin typeface="Times New Roman" panose="02020603050405020304"/>
                <a:cs typeface="Trebuchet MS" panose="020B0603020202020204"/>
              </a:rPr>
              <a:t>Engineer</a:t>
            </a:r>
            <a:endParaRPr sz="2400">
              <a:latin typeface="Times New Roman" panose="02020603050405020304"/>
              <a:cs typeface="Trebuchet MS" panose="020B0603020202020204"/>
            </a:endParaRPr>
          </a:p>
        </p:txBody>
      </p:sp>
      <p:sp>
        <p:nvSpPr>
          <p:cNvPr id="8" name="object 8"/>
          <p:cNvSpPr txBox="1"/>
          <p:nvPr/>
        </p:nvSpPr>
        <p:spPr>
          <a:xfrm>
            <a:off x="762000" y="6918960"/>
            <a:ext cx="5011420" cy="1181100"/>
          </a:xfrm>
          <a:prstGeom prst="rect">
            <a:avLst/>
          </a:prstGeom>
        </p:spPr>
        <p:txBody>
          <a:bodyPr vert="horz" wrap="square" lIns="0" tIns="154940" rIns="0" bIns="0" rtlCol="0" anchor="t">
            <a:spAutoFit/>
          </a:bodyPr>
          <a:lstStyle/>
          <a:p>
            <a:pPr marL="127635">
              <a:spcBef>
                <a:spcPts val="1220"/>
              </a:spcBef>
            </a:pPr>
            <a:r>
              <a:rPr lang="en-IN" sz="3500" b="1" spc="35">
                <a:solidFill>
                  <a:srgbClr val="1736B1"/>
                </a:solidFill>
                <a:latin typeface="Times New Roman" panose="02020603050405020304"/>
                <a:cs typeface="Trebuchet MS" panose="020B0603020202020204"/>
              </a:rPr>
              <a:t>   </a:t>
            </a:r>
            <a:r>
              <a:rPr lang="en-IN" sz="3200" b="1" spc="35">
                <a:solidFill>
                  <a:srgbClr val="1736B1"/>
                </a:solidFill>
                <a:latin typeface="Times New Roman" panose="02020603050405020304"/>
                <a:cs typeface="Trebuchet MS" panose="020B0603020202020204"/>
              </a:rPr>
              <a:t>  Baseer Fatima</a:t>
            </a:r>
            <a:endParaRPr lang="en-US" sz="3200">
              <a:latin typeface="Times New Roman" panose="02020603050405020304"/>
              <a:cs typeface="Trebuchet MS" panose="020B0603020202020204"/>
            </a:endParaRPr>
          </a:p>
          <a:p>
            <a:pPr marL="12700">
              <a:lnSpc>
                <a:spcPct val="100000"/>
              </a:lnSpc>
              <a:spcBef>
                <a:spcPts val="805"/>
              </a:spcBef>
            </a:pPr>
            <a:r>
              <a:rPr lang="en-IN" sz="2400">
                <a:latin typeface="Times New Roman" panose="02020603050405020304"/>
                <a:cs typeface="Trebuchet MS" panose="020B0603020202020204"/>
              </a:rPr>
              <a:t>IoT , Cloud &amp; Integrations Engineer</a:t>
            </a:r>
            <a:endParaRPr lang="en-IN" sz="2400">
              <a:latin typeface="Times New Roman" panose="02020603050405020304"/>
              <a:cs typeface="Trebuchet MS" panose="020B0603020202020204"/>
            </a:endParaRPr>
          </a:p>
        </p:txBody>
      </p:sp>
      <p:sp>
        <p:nvSpPr>
          <p:cNvPr id="9" name="object 9"/>
          <p:cNvSpPr txBox="1"/>
          <p:nvPr/>
        </p:nvSpPr>
        <p:spPr>
          <a:xfrm>
            <a:off x="6705600" y="8648700"/>
            <a:ext cx="5494655" cy="1120820"/>
          </a:xfrm>
          <a:prstGeom prst="rect">
            <a:avLst/>
          </a:prstGeom>
        </p:spPr>
        <p:txBody>
          <a:bodyPr vert="horz" wrap="square" lIns="0" tIns="154940" rIns="0" bIns="0" rtlCol="0" anchor="t">
            <a:spAutoFit/>
          </a:bodyPr>
          <a:lstStyle/>
          <a:p>
            <a:pPr algn="ctr">
              <a:lnSpc>
                <a:spcPct val="100000"/>
              </a:lnSpc>
              <a:spcBef>
                <a:spcPts val="1220"/>
              </a:spcBef>
            </a:pPr>
            <a:r>
              <a:rPr lang="en-IN" sz="3200" b="1" spc="60">
                <a:solidFill>
                  <a:srgbClr val="1736B1"/>
                </a:solidFill>
                <a:latin typeface="Times New Roman" panose="02020603050405020304"/>
                <a:cs typeface="Trebuchet MS" panose="020B0603020202020204"/>
              </a:rPr>
              <a:t>Navneet Kaur</a:t>
            </a:r>
            <a:endParaRPr lang="en-US" sz="3200">
              <a:latin typeface="Times New Roman" panose="02020603050405020304"/>
              <a:cs typeface="Trebuchet MS" panose="020B0603020202020204"/>
            </a:endParaRPr>
          </a:p>
          <a:p>
            <a:pPr marR="6350" algn="ctr">
              <a:lnSpc>
                <a:spcPct val="100000"/>
              </a:lnSpc>
              <a:spcBef>
                <a:spcPts val="805"/>
              </a:spcBef>
            </a:pPr>
            <a:r>
              <a:rPr lang="en-IN" sz="2400">
                <a:latin typeface="Times New Roman" panose="02020603050405020304"/>
                <a:cs typeface="Trebuchet MS" panose="020B0603020202020204"/>
                <a:sym typeface="+mn-ea"/>
              </a:rPr>
              <a:t>IoT , Cloud &amp; Integrations Engineer</a:t>
            </a:r>
            <a:endParaRPr lang="en-IN" altLang="en-US" sz="2400" spc="-190">
              <a:latin typeface="Times New Roman" panose="02020603050405020304"/>
              <a:cs typeface="Trebuchet MS" panose="020B0603020202020204"/>
            </a:endParaRPr>
          </a:p>
        </p:txBody>
      </p:sp>
      <p:sp>
        <p:nvSpPr>
          <p:cNvPr id="10" name="object 10"/>
          <p:cNvSpPr txBox="1">
            <a:spLocks noGrp="1"/>
          </p:cNvSpPr>
          <p:nvPr>
            <p:ph type="title"/>
          </p:nvPr>
        </p:nvSpPr>
        <p:spPr>
          <a:xfrm>
            <a:off x="513929" y="617572"/>
            <a:ext cx="5953725" cy="934871"/>
          </a:xfrm>
          <a:prstGeom prst="rect">
            <a:avLst/>
          </a:prstGeom>
        </p:spPr>
        <p:txBody>
          <a:bodyPr vert="horz" wrap="square" lIns="0" tIns="11430" rIns="0" bIns="0" rtlCol="0" anchor="t">
            <a:spAutoFit/>
          </a:bodyPr>
          <a:lstStyle/>
          <a:p>
            <a:pPr marL="12700">
              <a:spcBef>
                <a:spcPts val="90"/>
              </a:spcBef>
            </a:pPr>
            <a:r>
              <a:rPr lang="en-US" sz="6000" spc="285">
                <a:latin typeface="Times New Roman" panose="02020603050405020304"/>
              </a:rPr>
              <a:t>M</a:t>
            </a:r>
            <a:r>
              <a:rPr lang="en-US" sz="6000" spc="-100">
                <a:latin typeface="Times New Roman" panose="02020603050405020304"/>
              </a:rPr>
              <a:t>ee</a:t>
            </a:r>
            <a:r>
              <a:rPr lang="en-US" sz="6000" spc="-125">
                <a:latin typeface="Times New Roman" panose="02020603050405020304"/>
              </a:rPr>
              <a:t>t </a:t>
            </a:r>
            <a:r>
              <a:rPr lang="en-US" sz="6000" spc="145">
                <a:latin typeface="Times New Roman" panose="02020603050405020304"/>
              </a:rPr>
              <a:t>o</a:t>
            </a:r>
            <a:r>
              <a:rPr lang="en-US" sz="6000" spc="50">
                <a:latin typeface="Times New Roman" panose="02020603050405020304"/>
              </a:rPr>
              <a:t>u</a:t>
            </a:r>
            <a:r>
              <a:rPr lang="en-US" sz="6000" spc="25">
                <a:latin typeface="Times New Roman" panose="02020603050405020304"/>
              </a:rPr>
              <a:t>r</a:t>
            </a:r>
            <a:r>
              <a:rPr lang="en-US" sz="6000" spc="-520">
                <a:latin typeface="Times New Roman" panose="02020603050405020304"/>
                <a:cs typeface="Trebuchet MS" panose="020B0603020202020204"/>
              </a:rPr>
              <a:t> </a:t>
            </a:r>
            <a:r>
              <a:rPr lang="en-US" sz="6000" spc="-405">
                <a:latin typeface="Times New Roman" panose="02020603050405020304"/>
                <a:cs typeface="Trebuchet MS" panose="020B0603020202020204"/>
              </a:rPr>
              <a:t>T</a:t>
            </a:r>
            <a:r>
              <a:rPr lang="en-US" sz="6000" spc="-100">
                <a:latin typeface="Times New Roman" panose="02020603050405020304"/>
                <a:cs typeface="Trebuchet MS" panose="020B0603020202020204"/>
              </a:rPr>
              <a:t>e</a:t>
            </a:r>
            <a:r>
              <a:rPr lang="en-US" sz="6000" spc="-5">
                <a:latin typeface="Times New Roman" panose="02020603050405020304"/>
                <a:cs typeface="Trebuchet MS" panose="020B0603020202020204"/>
              </a:rPr>
              <a:t>a</a:t>
            </a:r>
            <a:r>
              <a:rPr lang="en-US" sz="6000" spc="105">
                <a:latin typeface="Times New Roman" panose="02020603050405020304"/>
                <a:cs typeface="Trebuchet MS" panose="020B0603020202020204"/>
              </a:rPr>
              <a:t>m</a:t>
            </a:r>
            <a:endParaRPr lang="en-US" sz="6000">
              <a:latin typeface="Times New Roman" panose="02020603050405020304"/>
              <a:cs typeface="Trebuchet MS" panose="020B0603020202020204"/>
            </a:endParaRPr>
          </a:p>
        </p:txBody>
      </p:sp>
      <p:sp>
        <p:nvSpPr>
          <p:cNvPr id="11" name="object 11"/>
          <p:cNvSpPr txBox="1"/>
          <p:nvPr/>
        </p:nvSpPr>
        <p:spPr>
          <a:xfrm>
            <a:off x="13623086" y="6728663"/>
            <a:ext cx="3171825" cy="1181100"/>
          </a:xfrm>
          <a:prstGeom prst="rect">
            <a:avLst/>
          </a:prstGeom>
        </p:spPr>
        <p:txBody>
          <a:bodyPr vert="horz" wrap="square" lIns="0" tIns="154940" rIns="0" bIns="0" rtlCol="0" anchor="t">
            <a:spAutoFit/>
          </a:bodyPr>
          <a:lstStyle/>
          <a:p>
            <a:pPr marL="13970" algn="ctr">
              <a:lnSpc>
                <a:spcPct val="100000"/>
              </a:lnSpc>
              <a:spcBef>
                <a:spcPts val="1220"/>
              </a:spcBef>
            </a:pPr>
            <a:r>
              <a:rPr sz="3200" b="1" spc="-50">
                <a:solidFill>
                  <a:srgbClr val="1736B1"/>
                </a:solidFill>
                <a:latin typeface="Times New Roman" panose="02020603050405020304"/>
                <a:cs typeface="Trebuchet MS" panose="020B0603020202020204"/>
              </a:rPr>
              <a:t>Arjun</a:t>
            </a:r>
            <a:r>
              <a:rPr sz="3200" b="1" spc="-90">
                <a:solidFill>
                  <a:srgbClr val="1736B1"/>
                </a:solidFill>
                <a:latin typeface="Times New Roman" panose="02020603050405020304"/>
                <a:cs typeface="Trebuchet MS" panose="020B0603020202020204"/>
              </a:rPr>
              <a:t> </a:t>
            </a:r>
            <a:r>
              <a:rPr sz="3200" b="1" spc="70">
                <a:solidFill>
                  <a:srgbClr val="1736B1"/>
                </a:solidFill>
                <a:latin typeface="Times New Roman" panose="02020603050405020304"/>
                <a:cs typeface="Trebuchet MS" panose="020B0603020202020204"/>
              </a:rPr>
              <a:t>Charak</a:t>
            </a:r>
            <a:endParaRPr lang="en-US" sz="3200">
              <a:latin typeface="Times New Roman" panose="02020603050405020304"/>
              <a:cs typeface="Trebuchet MS" panose="020B0603020202020204"/>
            </a:endParaRPr>
          </a:p>
          <a:p>
            <a:pPr algn="ctr">
              <a:lnSpc>
                <a:spcPct val="100000"/>
              </a:lnSpc>
              <a:spcBef>
                <a:spcPts val="805"/>
              </a:spcBef>
            </a:pPr>
            <a:r>
              <a:rPr sz="2400" spc="105">
                <a:latin typeface="Times New Roman" panose="02020603050405020304"/>
                <a:cs typeface="Trebuchet MS" panose="020B0603020202020204"/>
              </a:rPr>
              <a:t>AI/ML</a:t>
            </a:r>
            <a:r>
              <a:rPr lang="en-IN" sz="2400" spc="105">
                <a:latin typeface="Times New Roman" panose="02020603050405020304"/>
                <a:cs typeface="Trebuchet MS" panose="020B0603020202020204"/>
              </a:rPr>
              <a:t> &amp; AR</a:t>
            </a:r>
            <a:r>
              <a:rPr sz="2400" spc="-180">
                <a:latin typeface="Times New Roman" panose="02020603050405020304"/>
                <a:cs typeface="Trebuchet MS" panose="020B0603020202020204"/>
              </a:rPr>
              <a:t> </a:t>
            </a:r>
            <a:r>
              <a:rPr sz="2400" spc="95">
                <a:latin typeface="Times New Roman" panose="02020603050405020304"/>
                <a:cs typeface="Trebuchet MS" panose="020B0603020202020204"/>
              </a:rPr>
              <a:t>Enginee</a:t>
            </a:r>
            <a:r>
              <a:rPr sz="2500" spc="95">
                <a:latin typeface="Times New Roman" panose="02020603050405020304"/>
                <a:cs typeface="Trebuchet MS" panose="020B0603020202020204"/>
              </a:rPr>
              <a:t>r</a:t>
            </a:r>
            <a:endParaRPr sz="2500">
              <a:latin typeface="Times New Roman" panose="02020603050405020304"/>
              <a:cs typeface="Trebuchet MS" panose="020B0603020202020204"/>
            </a:endParaRPr>
          </a:p>
        </p:txBody>
      </p:sp>
      <p:pic>
        <p:nvPicPr>
          <p:cNvPr id="3" name="Picture 2" descr="loonapix_168355775363147718"/>
          <p:cNvPicPr>
            <a:picLocks noChangeAspect="1"/>
          </p:cNvPicPr>
          <p:nvPr/>
        </p:nvPicPr>
        <p:blipFill>
          <a:blip r:embed="rId2"/>
          <a:stretch>
            <a:fillRect/>
          </a:stretch>
        </p:blipFill>
        <p:spPr>
          <a:xfrm>
            <a:off x="7924800" y="5448300"/>
            <a:ext cx="2971800" cy="3429000"/>
          </a:xfrm>
          <a:prstGeom prst="rect">
            <a:avLst/>
          </a:prstGeom>
        </p:spPr>
      </p:pic>
      <p:pic>
        <p:nvPicPr>
          <p:cNvPr id="4" name="Picture 3" descr="loonapix_1683557814631424929"/>
          <p:cNvPicPr>
            <a:picLocks noChangeAspect="1"/>
          </p:cNvPicPr>
          <p:nvPr/>
        </p:nvPicPr>
        <p:blipFill>
          <a:blip r:embed="rId3"/>
          <a:stretch>
            <a:fillRect/>
          </a:stretch>
        </p:blipFill>
        <p:spPr>
          <a:xfrm>
            <a:off x="1371600" y="3543300"/>
            <a:ext cx="2971800" cy="3429000"/>
          </a:xfrm>
          <a:prstGeom prst="rect">
            <a:avLst/>
          </a:prstGeom>
        </p:spPr>
      </p:pic>
      <p:pic>
        <p:nvPicPr>
          <p:cNvPr id="12" name="Picture 11" descr="loonapix_1683557961995614403"/>
          <p:cNvPicPr>
            <a:picLocks noChangeAspect="1"/>
          </p:cNvPicPr>
          <p:nvPr/>
        </p:nvPicPr>
        <p:blipFill>
          <a:blip r:embed="rId4"/>
          <a:stretch>
            <a:fillRect/>
          </a:stretch>
        </p:blipFill>
        <p:spPr>
          <a:xfrm>
            <a:off x="14020800" y="3429000"/>
            <a:ext cx="2971800" cy="342900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object 8"/>
          <p:cNvGrpSpPr/>
          <p:nvPr/>
        </p:nvGrpSpPr>
        <p:grpSpPr>
          <a:xfrm>
            <a:off x="0" y="7154436"/>
            <a:ext cx="6057900" cy="3133090"/>
            <a:chOff x="0" y="7154436"/>
            <a:chExt cx="6057900" cy="3133090"/>
          </a:xfrm>
        </p:grpSpPr>
        <p:sp>
          <p:nvSpPr>
            <p:cNvPr id="9" name="object 9"/>
            <p:cNvSpPr/>
            <p:nvPr/>
          </p:nvSpPr>
          <p:spPr>
            <a:xfrm>
              <a:off x="3779870" y="9520982"/>
              <a:ext cx="2277745" cy="766445"/>
            </a:xfrm>
            <a:custGeom>
              <a:avLst/>
              <a:gdLst/>
              <a:ahLst/>
              <a:cxnLst/>
              <a:rect l="l" t="t" r="r" b="b"/>
              <a:pathLst>
                <a:path w="2277745" h="766445">
                  <a:moveTo>
                    <a:pt x="0" y="766017"/>
                  </a:moveTo>
                  <a:lnTo>
                    <a:pt x="2277718" y="766017"/>
                  </a:lnTo>
                  <a:lnTo>
                    <a:pt x="1835634" y="0"/>
                  </a:lnTo>
                  <a:lnTo>
                    <a:pt x="442019" y="0"/>
                  </a:lnTo>
                  <a:lnTo>
                    <a:pt x="0" y="766017"/>
                  </a:lnTo>
                  <a:close/>
                </a:path>
              </a:pathLst>
            </a:custGeom>
            <a:solidFill>
              <a:srgbClr val="86C7EC"/>
            </a:solidFill>
          </p:spPr>
          <p:txBody>
            <a:bodyPr wrap="square" lIns="0" tIns="0" rIns="0" bIns="0" rtlCol="0" anchor="t"/>
            <a:lstStyle/>
            <a:p>
              <a:endParaRPr lang="en-US" dirty="0">
                <a:latin typeface="Times New Roman" panose="02020603050405020304"/>
                <a:cs typeface="Times New Roman" panose="02020603050405020304"/>
              </a:endParaRPr>
            </a:p>
          </p:txBody>
        </p:sp>
        <p:sp>
          <p:nvSpPr>
            <p:cNvPr id="10" name="object 10"/>
            <p:cNvSpPr/>
            <p:nvPr/>
          </p:nvSpPr>
          <p:spPr>
            <a:xfrm>
              <a:off x="991710" y="7154436"/>
              <a:ext cx="3928745" cy="3133090"/>
            </a:xfrm>
            <a:custGeom>
              <a:avLst/>
              <a:gdLst/>
              <a:ahLst/>
              <a:cxnLst/>
              <a:rect l="l" t="t" r="r" b="b"/>
              <a:pathLst>
                <a:path w="3928745" h="3133090">
                  <a:moveTo>
                    <a:pt x="0" y="3132563"/>
                  </a:moveTo>
                  <a:lnTo>
                    <a:pt x="2788681" y="3132563"/>
                  </a:lnTo>
                  <a:lnTo>
                    <a:pt x="3458579" y="1971846"/>
                  </a:lnTo>
                  <a:lnTo>
                    <a:pt x="3928355" y="1159324"/>
                  </a:lnTo>
                  <a:lnTo>
                    <a:pt x="3257880" y="0"/>
                  </a:lnTo>
                  <a:lnTo>
                    <a:pt x="1808867" y="0"/>
                  </a:lnTo>
                  <a:lnTo>
                    <a:pt x="1380069" y="741501"/>
                  </a:lnTo>
                  <a:lnTo>
                    <a:pt x="1379750" y="741501"/>
                  </a:lnTo>
                  <a:lnTo>
                    <a:pt x="441329" y="2366545"/>
                  </a:lnTo>
                  <a:lnTo>
                    <a:pt x="440315" y="2366545"/>
                  </a:lnTo>
                  <a:lnTo>
                    <a:pt x="183428" y="2813068"/>
                  </a:lnTo>
                  <a:lnTo>
                    <a:pt x="183631" y="2813169"/>
                  </a:lnTo>
                  <a:lnTo>
                    <a:pt x="0" y="3132563"/>
                  </a:lnTo>
                  <a:close/>
                </a:path>
                <a:path w="3928745" h="3133090">
                  <a:moveTo>
                    <a:pt x="1379750" y="741501"/>
                  </a:moveTo>
                  <a:lnTo>
                    <a:pt x="1380069" y="741501"/>
                  </a:lnTo>
                  <a:lnTo>
                    <a:pt x="1379867" y="741299"/>
                  </a:lnTo>
                  <a:lnTo>
                    <a:pt x="1379750" y="741501"/>
                  </a:lnTo>
                  <a:close/>
                </a:path>
              </a:pathLst>
            </a:custGeom>
            <a:solidFill>
              <a:srgbClr val="A066CB"/>
            </a:solidFill>
          </p:spPr>
          <p:txBody>
            <a:bodyPr wrap="square" lIns="0" tIns="0" rIns="0" bIns="0" rtlCol="0" anchor="t"/>
            <a:lstStyle/>
            <a:p>
              <a:endParaRPr lang="en-US" dirty="0">
                <a:latin typeface="Times New Roman" panose="02020603050405020304"/>
                <a:cs typeface="Times New Roman" panose="02020603050405020304"/>
              </a:endParaRPr>
            </a:p>
          </p:txBody>
        </p:sp>
        <p:sp>
          <p:nvSpPr>
            <p:cNvPr id="11" name="object 11"/>
            <p:cNvSpPr/>
            <p:nvPr/>
          </p:nvSpPr>
          <p:spPr>
            <a:xfrm>
              <a:off x="0" y="7154436"/>
              <a:ext cx="2130425" cy="3133090"/>
            </a:xfrm>
            <a:custGeom>
              <a:avLst/>
              <a:gdLst/>
              <a:ahLst/>
              <a:cxnLst/>
              <a:rect l="l" t="t" r="r" b="b"/>
              <a:pathLst>
                <a:path w="2130425" h="3133090">
                  <a:moveTo>
                    <a:pt x="0" y="3132563"/>
                  </a:moveTo>
                  <a:lnTo>
                    <a:pt x="988878" y="3132563"/>
                  </a:lnTo>
                  <a:lnTo>
                    <a:pt x="1431619" y="2366545"/>
                  </a:lnTo>
                  <a:lnTo>
                    <a:pt x="1432025" y="2366545"/>
                  </a:lnTo>
                  <a:lnTo>
                    <a:pt x="2130201" y="1159324"/>
                  </a:lnTo>
                  <a:lnTo>
                    <a:pt x="1459726" y="0"/>
                  </a:lnTo>
                  <a:lnTo>
                    <a:pt x="10712" y="0"/>
                  </a:lnTo>
                  <a:lnTo>
                    <a:pt x="0" y="18523"/>
                  </a:lnTo>
                  <a:lnTo>
                    <a:pt x="0" y="3132563"/>
                  </a:lnTo>
                  <a:close/>
                </a:path>
              </a:pathLst>
            </a:custGeom>
            <a:solidFill>
              <a:srgbClr val="1736B1"/>
            </a:solidFill>
          </p:spPr>
          <p:txBody>
            <a:bodyPr wrap="square" lIns="0" tIns="0" rIns="0" bIns="0" rtlCol="0" anchor="t"/>
            <a:lstStyle/>
            <a:p>
              <a:endParaRPr lang="en-US" dirty="0">
                <a:latin typeface="Times New Roman" panose="02020603050405020304"/>
                <a:cs typeface="Times New Roman" panose="02020603050405020304"/>
              </a:endParaRPr>
            </a:p>
          </p:txBody>
        </p:sp>
      </p:grpSp>
      <p:sp>
        <p:nvSpPr>
          <p:cNvPr id="13" name="Text Box 12"/>
          <p:cNvSpPr txBox="1"/>
          <p:nvPr/>
        </p:nvSpPr>
        <p:spPr>
          <a:xfrm>
            <a:off x="4991540" y="3924300"/>
            <a:ext cx="8306440" cy="1388201"/>
          </a:xfrm>
          <a:prstGeom prst="rect">
            <a:avLst/>
          </a:prstGeom>
          <a:noFill/>
        </p:spPr>
        <p:txBody>
          <a:bodyPr wrap="none" lIns="91440" tIns="45720" rIns="91440" bIns="45720" rtlCol="0" anchor="t">
            <a:spAutoFit/>
          </a:bodyPr>
          <a:lstStyle/>
          <a:p>
            <a:pPr marL="12700" marR="2195830" algn="ctr">
              <a:lnSpc>
                <a:spcPts val="10950"/>
              </a:lnSpc>
              <a:spcBef>
                <a:spcPts val="1340"/>
              </a:spcBef>
            </a:pPr>
            <a:r>
              <a:rPr lang="en-IN" sz="6000" b="1" spc="530" dirty="0">
                <a:solidFill>
                  <a:srgbClr val="1736B1"/>
                </a:solidFill>
                <a:latin typeface="Times New Roman" panose="02020603050405020304"/>
                <a:cs typeface="Times New Roman" panose="02020603050405020304"/>
              </a:rPr>
              <a:t>QUESTIONS </a:t>
            </a:r>
            <a:r>
              <a:rPr lang="en-IN" sz="7200" b="1" spc="530" dirty="0">
                <a:solidFill>
                  <a:srgbClr val="1736B1"/>
                </a:solidFill>
                <a:latin typeface="Times New Roman" panose="02020603050405020304"/>
                <a:cs typeface="Times New Roman" panose="02020603050405020304"/>
              </a:rPr>
              <a:t>?</a:t>
            </a:r>
            <a:endParaRPr lang="en-US" sz="720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object 8"/>
          <p:cNvGrpSpPr/>
          <p:nvPr/>
        </p:nvGrpSpPr>
        <p:grpSpPr>
          <a:xfrm>
            <a:off x="0" y="7154436"/>
            <a:ext cx="6057900" cy="3133090"/>
            <a:chOff x="0" y="7154436"/>
            <a:chExt cx="6057900" cy="3133090"/>
          </a:xfrm>
        </p:grpSpPr>
        <p:sp>
          <p:nvSpPr>
            <p:cNvPr id="9" name="object 9"/>
            <p:cNvSpPr/>
            <p:nvPr/>
          </p:nvSpPr>
          <p:spPr>
            <a:xfrm>
              <a:off x="3779870" y="9520982"/>
              <a:ext cx="2277745" cy="766445"/>
            </a:xfrm>
            <a:custGeom>
              <a:avLst/>
              <a:gdLst/>
              <a:ahLst/>
              <a:cxnLst/>
              <a:rect l="l" t="t" r="r" b="b"/>
              <a:pathLst>
                <a:path w="2277745" h="766445">
                  <a:moveTo>
                    <a:pt x="0" y="766017"/>
                  </a:moveTo>
                  <a:lnTo>
                    <a:pt x="2277718" y="766017"/>
                  </a:lnTo>
                  <a:lnTo>
                    <a:pt x="1835634" y="0"/>
                  </a:lnTo>
                  <a:lnTo>
                    <a:pt x="442019" y="0"/>
                  </a:lnTo>
                  <a:lnTo>
                    <a:pt x="0" y="766017"/>
                  </a:lnTo>
                  <a:close/>
                </a:path>
              </a:pathLst>
            </a:custGeom>
            <a:solidFill>
              <a:srgbClr val="86C7EC"/>
            </a:solidFill>
          </p:spPr>
          <p:txBody>
            <a:bodyPr wrap="square" lIns="0" tIns="0" rIns="0" bIns="0" rtlCol="0" anchor="t"/>
            <a:lstStyle/>
            <a:p>
              <a:endParaRPr lang="en-US" dirty="0">
                <a:latin typeface="Times New Roman" panose="02020603050405020304"/>
                <a:cs typeface="Times New Roman" panose="02020603050405020304"/>
              </a:endParaRPr>
            </a:p>
          </p:txBody>
        </p:sp>
        <p:sp>
          <p:nvSpPr>
            <p:cNvPr id="10" name="object 10"/>
            <p:cNvSpPr/>
            <p:nvPr/>
          </p:nvSpPr>
          <p:spPr>
            <a:xfrm>
              <a:off x="991710" y="7154436"/>
              <a:ext cx="3928745" cy="3133090"/>
            </a:xfrm>
            <a:custGeom>
              <a:avLst/>
              <a:gdLst/>
              <a:ahLst/>
              <a:cxnLst/>
              <a:rect l="l" t="t" r="r" b="b"/>
              <a:pathLst>
                <a:path w="3928745" h="3133090">
                  <a:moveTo>
                    <a:pt x="0" y="3132563"/>
                  </a:moveTo>
                  <a:lnTo>
                    <a:pt x="2788681" y="3132563"/>
                  </a:lnTo>
                  <a:lnTo>
                    <a:pt x="3458579" y="1971846"/>
                  </a:lnTo>
                  <a:lnTo>
                    <a:pt x="3928355" y="1159324"/>
                  </a:lnTo>
                  <a:lnTo>
                    <a:pt x="3257880" y="0"/>
                  </a:lnTo>
                  <a:lnTo>
                    <a:pt x="1808867" y="0"/>
                  </a:lnTo>
                  <a:lnTo>
                    <a:pt x="1380069" y="741501"/>
                  </a:lnTo>
                  <a:lnTo>
                    <a:pt x="1379750" y="741501"/>
                  </a:lnTo>
                  <a:lnTo>
                    <a:pt x="441329" y="2366545"/>
                  </a:lnTo>
                  <a:lnTo>
                    <a:pt x="440315" y="2366545"/>
                  </a:lnTo>
                  <a:lnTo>
                    <a:pt x="183428" y="2813068"/>
                  </a:lnTo>
                  <a:lnTo>
                    <a:pt x="183631" y="2813169"/>
                  </a:lnTo>
                  <a:lnTo>
                    <a:pt x="0" y="3132563"/>
                  </a:lnTo>
                  <a:close/>
                </a:path>
                <a:path w="3928745" h="3133090">
                  <a:moveTo>
                    <a:pt x="1379750" y="741501"/>
                  </a:moveTo>
                  <a:lnTo>
                    <a:pt x="1380069" y="741501"/>
                  </a:lnTo>
                  <a:lnTo>
                    <a:pt x="1379867" y="741299"/>
                  </a:lnTo>
                  <a:lnTo>
                    <a:pt x="1379750" y="741501"/>
                  </a:lnTo>
                  <a:close/>
                </a:path>
              </a:pathLst>
            </a:custGeom>
            <a:solidFill>
              <a:srgbClr val="A066CB"/>
            </a:solidFill>
          </p:spPr>
          <p:txBody>
            <a:bodyPr wrap="square" lIns="0" tIns="0" rIns="0" bIns="0" rtlCol="0" anchor="t"/>
            <a:lstStyle/>
            <a:p>
              <a:endParaRPr lang="en-US" dirty="0">
                <a:latin typeface="Times New Roman" panose="02020603050405020304"/>
                <a:cs typeface="Times New Roman" panose="02020603050405020304"/>
              </a:endParaRPr>
            </a:p>
          </p:txBody>
        </p:sp>
        <p:sp>
          <p:nvSpPr>
            <p:cNvPr id="11" name="object 11"/>
            <p:cNvSpPr/>
            <p:nvPr/>
          </p:nvSpPr>
          <p:spPr>
            <a:xfrm>
              <a:off x="0" y="7154436"/>
              <a:ext cx="2130425" cy="3133090"/>
            </a:xfrm>
            <a:custGeom>
              <a:avLst/>
              <a:gdLst/>
              <a:ahLst/>
              <a:cxnLst/>
              <a:rect l="l" t="t" r="r" b="b"/>
              <a:pathLst>
                <a:path w="2130425" h="3133090">
                  <a:moveTo>
                    <a:pt x="0" y="3132563"/>
                  </a:moveTo>
                  <a:lnTo>
                    <a:pt x="988878" y="3132563"/>
                  </a:lnTo>
                  <a:lnTo>
                    <a:pt x="1431619" y="2366545"/>
                  </a:lnTo>
                  <a:lnTo>
                    <a:pt x="1432025" y="2366545"/>
                  </a:lnTo>
                  <a:lnTo>
                    <a:pt x="2130201" y="1159324"/>
                  </a:lnTo>
                  <a:lnTo>
                    <a:pt x="1459726" y="0"/>
                  </a:lnTo>
                  <a:lnTo>
                    <a:pt x="10712" y="0"/>
                  </a:lnTo>
                  <a:lnTo>
                    <a:pt x="0" y="18523"/>
                  </a:lnTo>
                  <a:lnTo>
                    <a:pt x="0" y="3132563"/>
                  </a:lnTo>
                  <a:close/>
                </a:path>
              </a:pathLst>
            </a:custGeom>
            <a:solidFill>
              <a:srgbClr val="1736B1"/>
            </a:solidFill>
          </p:spPr>
          <p:txBody>
            <a:bodyPr wrap="square" lIns="0" tIns="0" rIns="0" bIns="0" rtlCol="0" anchor="t"/>
            <a:lstStyle/>
            <a:p>
              <a:endParaRPr lang="en-US" dirty="0">
                <a:latin typeface="Times New Roman" panose="02020603050405020304"/>
                <a:cs typeface="Times New Roman" panose="02020603050405020304"/>
              </a:endParaRPr>
            </a:p>
          </p:txBody>
        </p:sp>
      </p:grpSp>
      <p:sp>
        <p:nvSpPr>
          <p:cNvPr id="13" name="Text Box 12"/>
          <p:cNvSpPr txBox="1"/>
          <p:nvPr/>
        </p:nvSpPr>
        <p:spPr>
          <a:xfrm>
            <a:off x="5284491" y="3893127"/>
            <a:ext cx="7721986" cy="1330685"/>
          </a:xfrm>
          <a:prstGeom prst="rect">
            <a:avLst/>
          </a:prstGeom>
          <a:noFill/>
        </p:spPr>
        <p:txBody>
          <a:bodyPr wrap="none" lIns="91440" tIns="45720" rIns="91440" bIns="45720" rtlCol="0" anchor="t">
            <a:spAutoFit/>
          </a:bodyPr>
          <a:lstStyle/>
          <a:p>
            <a:pPr marL="12700" marR="2195830" algn="ctr">
              <a:lnSpc>
                <a:spcPts val="10950"/>
              </a:lnSpc>
              <a:spcBef>
                <a:spcPts val="1340"/>
              </a:spcBef>
            </a:pPr>
            <a:r>
              <a:rPr lang="en-IN" sz="6000" b="1" spc="530" dirty="0">
                <a:solidFill>
                  <a:srgbClr val="1736B1"/>
                </a:solidFill>
                <a:latin typeface="Times New Roman" panose="02020603050405020304"/>
                <a:cs typeface="Trebuchet MS" panose="020B0603020202020204"/>
                <a:sym typeface="+mn-ea"/>
              </a:rPr>
              <a:t>THANK YOU</a:t>
            </a:r>
            <a:endParaRPr lang="en-US" sz="6000" dirty="0">
              <a:latin typeface="Times New Roman" panose="02020603050405020304"/>
              <a:cs typeface="Times New Roman" panose="02020603050405020304"/>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42326" y="5684049"/>
            <a:ext cx="4142444" cy="2498761"/>
          </a:xfrm>
          <a:prstGeom prst="rect">
            <a:avLst/>
          </a:prstGeom>
        </p:spPr>
        <p:txBody>
          <a:bodyPr vert="horz" wrap="square" lIns="0" tIns="307975" rIns="0" bIns="0" rtlCol="0" anchor="t">
            <a:spAutoFit/>
          </a:bodyPr>
          <a:lstStyle/>
          <a:p>
            <a:pPr marL="12700">
              <a:lnSpc>
                <a:spcPct val="100000"/>
              </a:lnSpc>
              <a:spcBef>
                <a:spcPts val="2425"/>
              </a:spcBef>
            </a:pPr>
            <a:r>
              <a:rPr lang="en-GB" sz="3200" b="1" spc="100" dirty="0">
                <a:solidFill>
                  <a:srgbClr val="1736B1"/>
                </a:solidFill>
                <a:latin typeface="Times New Roman" panose="02020603050405020304"/>
                <a:cs typeface="Trebuchet MS" panose="020B0603020202020204"/>
              </a:rPr>
              <a:t>Problem</a:t>
            </a:r>
            <a:r>
              <a:rPr lang="en-GB" sz="3200" b="1" spc="-60" dirty="0">
                <a:solidFill>
                  <a:srgbClr val="1736B1"/>
                </a:solidFill>
                <a:latin typeface="Times New Roman" panose="02020603050405020304"/>
                <a:cs typeface="Trebuchet MS" panose="020B0603020202020204"/>
              </a:rPr>
              <a:t> </a:t>
            </a:r>
            <a:r>
              <a:rPr lang="en-GB" sz="3200" b="1" spc="-400" dirty="0">
                <a:solidFill>
                  <a:srgbClr val="1736B1"/>
                </a:solidFill>
                <a:latin typeface="Times New Roman" panose="02020603050405020304"/>
                <a:cs typeface="Trebuchet MS" panose="020B0603020202020204"/>
              </a:rPr>
              <a:t>1</a:t>
            </a:r>
            <a:endParaRPr lang="en-GB" sz="3200" dirty="0">
              <a:latin typeface="Times New Roman" panose="02020603050405020304"/>
              <a:cs typeface="Trebuchet MS" panose="020B0603020202020204"/>
            </a:endParaRPr>
          </a:p>
          <a:p>
            <a:pPr marL="12700" marR="5080" algn="just">
              <a:spcBef>
                <a:spcPts val="1685"/>
              </a:spcBef>
              <a:tabLst>
                <a:tab pos="1889125" algn="l"/>
                <a:tab pos="3961765" algn="l"/>
              </a:tabLst>
            </a:pPr>
            <a:r>
              <a:rPr lang="en-IN" sz="2400" dirty="0">
                <a:latin typeface="Times New Roman" panose="02020603050405020304"/>
                <a:cs typeface="Times New Roman" panose="02020603050405020304"/>
              </a:rPr>
              <a:t>People don't really care about their online activities and the cyber-crimes until they encounter one.</a:t>
            </a:r>
            <a:endParaRPr lang="en-IN" sz="2400" dirty="0">
              <a:latin typeface="Times New Roman" panose="02020603050405020304"/>
              <a:cs typeface="Times New Roman" panose="02020603050405020304"/>
            </a:endParaRPr>
          </a:p>
        </p:txBody>
      </p:sp>
      <p:sp>
        <p:nvSpPr>
          <p:cNvPr id="3" name="object 3"/>
          <p:cNvSpPr txBox="1"/>
          <p:nvPr/>
        </p:nvSpPr>
        <p:spPr>
          <a:xfrm>
            <a:off x="6414827" y="5682625"/>
            <a:ext cx="4280686" cy="2517356"/>
          </a:xfrm>
          <a:prstGeom prst="rect">
            <a:avLst/>
          </a:prstGeom>
        </p:spPr>
        <p:txBody>
          <a:bodyPr vert="horz" wrap="square" lIns="0" tIns="275590" rIns="0" bIns="0" rtlCol="0" anchor="t">
            <a:spAutoFit/>
          </a:bodyPr>
          <a:lstStyle/>
          <a:p>
            <a:pPr marL="12700">
              <a:lnSpc>
                <a:spcPct val="100000"/>
              </a:lnSpc>
              <a:spcBef>
                <a:spcPts val="2130"/>
              </a:spcBef>
            </a:pPr>
            <a:r>
              <a:rPr lang="en-GB" sz="3200" b="1" spc="80" dirty="0">
                <a:solidFill>
                  <a:srgbClr val="1736B1"/>
                </a:solidFill>
                <a:latin typeface="Times New Roman" panose="02020603050405020304"/>
                <a:cs typeface="Trebuchet MS" panose="020B0603020202020204"/>
                <a:sym typeface="+mn-ea"/>
              </a:rPr>
              <a:t>Problem</a:t>
            </a:r>
            <a:r>
              <a:rPr lang="en-GB" sz="3200" b="1" spc="-85" dirty="0">
                <a:solidFill>
                  <a:srgbClr val="1736B1"/>
                </a:solidFill>
                <a:latin typeface="Times New Roman" panose="02020603050405020304"/>
                <a:cs typeface="Trebuchet MS" panose="020B0603020202020204"/>
                <a:sym typeface="+mn-ea"/>
              </a:rPr>
              <a:t> </a:t>
            </a:r>
            <a:r>
              <a:rPr lang="en-GB" sz="3200" b="1" spc="-225" dirty="0">
                <a:solidFill>
                  <a:srgbClr val="1736B1"/>
                </a:solidFill>
                <a:latin typeface="Times New Roman" panose="02020603050405020304"/>
                <a:cs typeface="Trebuchet MS" panose="020B0603020202020204"/>
                <a:sym typeface="+mn-ea"/>
              </a:rPr>
              <a:t>2</a:t>
            </a:r>
            <a:endParaRPr lang="en-GB" sz="3200" dirty="0">
              <a:latin typeface="Times New Roman" panose="02020603050405020304"/>
              <a:cs typeface="Trebuchet MS" panose="020B0603020202020204"/>
            </a:endParaRPr>
          </a:p>
          <a:p>
            <a:pPr marL="12700" algn="just">
              <a:spcBef>
                <a:spcPts val="2130"/>
              </a:spcBef>
            </a:pPr>
            <a:r>
              <a:rPr lang="en-IN" sz="2400" dirty="0">
                <a:latin typeface="Times New Roman" panose="02020603050405020304"/>
                <a:cs typeface="Times New Roman" panose="02020603050405020304"/>
              </a:rPr>
              <a:t>Intrusion is not only limited to internet world but also is being observed in physical world, i.e., in lodgings.</a:t>
            </a:r>
            <a:endParaRPr lang="en-IN" sz="2400" dirty="0">
              <a:latin typeface="Times New Roman" panose="02020603050405020304"/>
              <a:ea typeface="Calibri" panose="020F0502020204030204"/>
              <a:cs typeface="Times New Roman" panose="02020603050405020304"/>
            </a:endParaRPr>
          </a:p>
        </p:txBody>
      </p:sp>
      <p:sp>
        <p:nvSpPr>
          <p:cNvPr id="5" name="object 5"/>
          <p:cNvSpPr txBox="1">
            <a:spLocks noGrp="1"/>
          </p:cNvSpPr>
          <p:nvPr>
            <p:ph type="title"/>
          </p:nvPr>
        </p:nvSpPr>
        <p:spPr>
          <a:xfrm>
            <a:off x="1066800" y="419100"/>
            <a:ext cx="16340455" cy="3213700"/>
          </a:xfrm>
          <a:prstGeom prst="rect">
            <a:avLst/>
          </a:prstGeom>
        </p:spPr>
        <p:txBody>
          <a:bodyPr vert="horz" wrap="square" lIns="0" tIns="12700" rIns="0" bIns="0" rtlCol="0" anchor="t">
            <a:spAutoFit/>
          </a:bodyPr>
          <a:lstStyle/>
          <a:p>
            <a:pPr marL="12700" algn="l">
              <a:spcBef>
                <a:spcPts val="100"/>
              </a:spcBef>
            </a:pPr>
            <a:r>
              <a:rPr lang="en-GB" sz="6000" spc="-40" dirty="0">
                <a:latin typeface="Times New Roman" panose="02020603050405020304"/>
              </a:rPr>
              <a:t>Problem Description</a:t>
            </a:r>
            <a:br>
              <a:rPr lang="en-US" sz="6600" spc="-40" dirty="0">
                <a:latin typeface="Times New Roman" panose="02020603050405020304"/>
              </a:rPr>
            </a:br>
            <a:endParaRPr lang="en-US" sz="3200">
              <a:latin typeface="Times New Roman" panose="02020603050405020304"/>
            </a:endParaRPr>
          </a:p>
          <a:p>
            <a:pPr marL="12700" algn="just">
              <a:spcBef>
                <a:spcPts val="2375"/>
              </a:spcBef>
            </a:pPr>
            <a:r>
              <a:rPr lang="en-IN" sz="2400" b="0" spc="20" dirty="0">
                <a:solidFill>
                  <a:srgbClr val="000000"/>
                </a:solidFill>
                <a:latin typeface="Times New Roman" panose="02020603050405020304"/>
                <a:cs typeface="Times New Roman" panose="02020603050405020304"/>
              </a:rPr>
              <a:t>Cyber-crime now a days is booming at an alarming rate. The naiveness and the lack of awareness among the users has increased the rate of cyber-crime by a large number. The most common attacks to which the users are most susceptible are the phishing and the MITM(Man In The Middle Attacks) that are usually carried out on the free public WIFI's and </a:t>
            </a:r>
            <a:r>
              <a:rPr lang="en-US" altLang="en-IN" sz="2400" b="0" spc="20" dirty="0">
                <a:solidFill>
                  <a:srgbClr val="000000"/>
                </a:solidFill>
                <a:latin typeface="Times New Roman" panose="02020603050405020304"/>
                <a:cs typeface="Times New Roman" panose="02020603050405020304"/>
              </a:rPr>
              <a:t>home gateways</a:t>
            </a:r>
            <a:r>
              <a:rPr lang="en-IN" sz="2400" b="0" spc="20" dirty="0">
                <a:solidFill>
                  <a:srgbClr val="000000"/>
                </a:solidFill>
                <a:latin typeface="Times New Roman" panose="02020603050405020304"/>
                <a:cs typeface="Times New Roman" panose="02020603050405020304"/>
              </a:rPr>
              <a:t>. An estimate of about </a:t>
            </a:r>
            <a:r>
              <a:rPr lang="en-IN" sz="2400" u="sng" spc="20" dirty="0">
                <a:solidFill>
                  <a:srgbClr val="000000"/>
                </a:solidFill>
                <a:latin typeface="Times New Roman" panose="02020603050405020304"/>
                <a:cs typeface="Times New Roman" panose="02020603050405020304"/>
              </a:rPr>
              <a:t>10.</a:t>
            </a:r>
            <a:r>
              <a:rPr lang="en-US" sz="2400" u="sng" spc="20" dirty="0">
                <a:solidFill>
                  <a:srgbClr val="000000"/>
                </a:solidFill>
                <a:latin typeface="Times New Roman" panose="02020603050405020304"/>
                <a:cs typeface="Times New Roman" panose="02020603050405020304"/>
              </a:rPr>
              <a:t>5</a:t>
            </a:r>
            <a:r>
              <a:rPr lang="en-IN" sz="2400" u="sng" spc="20" dirty="0">
                <a:solidFill>
                  <a:srgbClr val="000000"/>
                </a:solidFill>
                <a:latin typeface="Times New Roman" panose="02020603050405020304"/>
                <a:cs typeface="Times New Roman" panose="02020603050405020304"/>
              </a:rPr>
              <a:t> Trillion Dollars</a:t>
            </a:r>
            <a:r>
              <a:rPr lang="en-IN" sz="2400" b="0" spc="20" dirty="0">
                <a:solidFill>
                  <a:srgbClr val="000000"/>
                </a:solidFill>
                <a:latin typeface="Times New Roman" panose="02020603050405020304"/>
                <a:cs typeface="Times New Roman" panose="02020603050405020304"/>
              </a:rPr>
              <a:t> is the round figure that cyber frauds are going to cost the world in the coming years.</a:t>
            </a:r>
            <a:endParaRPr lang="en-US" sz="2400" b="0" dirty="0">
              <a:latin typeface="Times New Roman" panose="02020603050405020304"/>
              <a:cs typeface="Times New Roman" panose="02020603050405020304"/>
            </a:endParaRPr>
          </a:p>
        </p:txBody>
      </p:sp>
      <p:sp>
        <p:nvSpPr>
          <p:cNvPr id="6" name="object 6"/>
          <p:cNvSpPr/>
          <p:nvPr/>
        </p:nvSpPr>
        <p:spPr>
          <a:xfrm>
            <a:off x="6412723" y="4989117"/>
            <a:ext cx="781050" cy="781050"/>
          </a:xfrm>
          <a:custGeom>
            <a:avLst/>
            <a:gdLst/>
            <a:ahLst/>
            <a:cxnLst/>
            <a:rect l="l" t="t" r="r" b="b"/>
            <a:pathLst>
              <a:path w="781050" h="781050">
                <a:moveTo>
                  <a:pt x="390524" y="781049"/>
                </a:moveTo>
                <a:lnTo>
                  <a:pt x="341560" y="778008"/>
                </a:lnTo>
                <a:lnTo>
                  <a:pt x="294404" y="769128"/>
                </a:lnTo>
                <a:lnTo>
                  <a:pt x="249424" y="754773"/>
                </a:lnTo>
                <a:lnTo>
                  <a:pt x="206986" y="735310"/>
                </a:lnTo>
                <a:lnTo>
                  <a:pt x="167458" y="711103"/>
                </a:lnTo>
                <a:lnTo>
                  <a:pt x="131206" y="682519"/>
                </a:lnTo>
                <a:lnTo>
                  <a:pt x="98597" y="649921"/>
                </a:lnTo>
                <a:lnTo>
                  <a:pt x="69999" y="613677"/>
                </a:lnTo>
                <a:lnTo>
                  <a:pt x="45777" y="574149"/>
                </a:lnTo>
                <a:lnTo>
                  <a:pt x="26300" y="531705"/>
                </a:lnTo>
                <a:lnTo>
                  <a:pt x="11933" y="486710"/>
                </a:lnTo>
                <a:lnTo>
                  <a:pt x="3044" y="439528"/>
                </a:lnTo>
                <a:lnTo>
                  <a:pt x="0" y="390524"/>
                </a:lnTo>
                <a:lnTo>
                  <a:pt x="3044" y="341521"/>
                </a:lnTo>
                <a:lnTo>
                  <a:pt x="11933" y="294339"/>
                </a:lnTo>
                <a:lnTo>
                  <a:pt x="26300" y="249344"/>
                </a:lnTo>
                <a:lnTo>
                  <a:pt x="45777" y="206900"/>
                </a:lnTo>
                <a:lnTo>
                  <a:pt x="69999" y="167372"/>
                </a:lnTo>
                <a:lnTo>
                  <a:pt x="98597" y="131128"/>
                </a:lnTo>
                <a:lnTo>
                  <a:pt x="131206" y="98530"/>
                </a:lnTo>
                <a:lnTo>
                  <a:pt x="167458" y="69946"/>
                </a:lnTo>
                <a:lnTo>
                  <a:pt x="206986" y="45739"/>
                </a:lnTo>
                <a:lnTo>
                  <a:pt x="249424" y="26276"/>
                </a:lnTo>
                <a:lnTo>
                  <a:pt x="294404" y="11921"/>
                </a:lnTo>
                <a:lnTo>
                  <a:pt x="341560" y="3041"/>
                </a:lnTo>
                <a:lnTo>
                  <a:pt x="390524" y="0"/>
                </a:lnTo>
                <a:lnTo>
                  <a:pt x="439489" y="3041"/>
                </a:lnTo>
                <a:lnTo>
                  <a:pt x="486645" y="11921"/>
                </a:lnTo>
                <a:lnTo>
                  <a:pt x="531625" y="26276"/>
                </a:lnTo>
                <a:lnTo>
                  <a:pt x="574063" y="45739"/>
                </a:lnTo>
                <a:lnTo>
                  <a:pt x="613591" y="69946"/>
                </a:lnTo>
                <a:lnTo>
                  <a:pt x="649843" y="98530"/>
                </a:lnTo>
                <a:lnTo>
                  <a:pt x="682452" y="131128"/>
                </a:lnTo>
                <a:lnTo>
                  <a:pt x="711050" y="167372"/>
                </a:lnTo>
                <a:lnTo>
                  <a:pt x="728140" y="195262"/>
                </a:lnTo>
                <a:lnTo>
                  <a:pt x="351472" y="195262"/>
                </a:lnTo>
                <a:lnTo>
                  <a:pt x="351472" y="429577"/>
                </a:lnTo>
                <a:lnTo>
                  <a:pt x="778623" y="429577"/>
                </a:lnTo>
                <a:lnTo>
                  <a:pt x="778005" y="439528"/>
                </a:lnTo>
                <a:lnTo>
                  <a:pt x="769116" y="486710"/>
                </a:lnTo>
                <a:lnTo>
                  <a:pt x="762419" y="507682"/>
                </a:lnTo>
                <a:lnTo>
                  <a:pt x="351472" y="507682"/>
                </a:lnTo>
                <a:lnTo>
                  <a:pt x="351472" y="585787"/>
                </a:lnTo>
                <a:lnTo>
                  <a:pt x="728140" y="585787"/>
                </a:lnTo>
                <a:lnTo>
                  <a:pt x="711050" y="613677"/>
                </a:lnTo>
                <a:lnTo>
                  <a:pt x="682452" y="649921"/>
                </a:lnTo>
                <a:lnTo>
                  <a:pt x="649843" y="682519"/>
                </a:lnTo>
                <a:lnTo>
                  <a:pt x="613591" y="711103"/>
                </a:lnTo>
                <a:lnTo>
                  <a:pt x="574063" y="735310"/>
                </a:lnTo>
                <a:lnTo>
                  <a:pt x="531625" y="754773"/>
                </a:lnTo>
                <a:lnTo>
                  <a:pt x="486645" y="769128"/>
                </a:lnTo>
                <a:lnTo>
                  <a:pt x="439489" y="778008"/>
                </a:lnTo>
                <a:lnTo>
                  <a:pt x="390524" y="781049"/>
                </a:lnTo>
                <a:close/>
              </a:path>
              <a:path w="781050" h="781050">
                <a:moveTo>
                  <a:pt x="778623" y="429577"/>
                </a:moveTo>
                <a:lnTo>
                  <a:pt x="429577" y="429577"/>
                </a:lnTo>
                <a:lnTo>
                  <a:pt x="429577" y="195262"/>
                </a:lnTo>
                <a:lnTo>
                  <a:pt x="728140" y="195262"/>
                </a:lnTo>
                <a:lnTo>
                  <a:pt x="735271" y="206900"/>
                </a:lnTo>
                <a:lnTo>
                  <a:pt x="754749" y="249344"/>
                </a:lnTo>
                <a:lnTo>
                  <a:pt x="769116" y="294339"/>
                </a:lnTo>
                <a:lnTo>
                  <a:pt x="778005" y="341521"/>
                </a:lnTo>
                <a:lnTo>
                  <a:pt x="781049" y="390524"/>
                </a:lnTo>
                <a:lnTo>
                  <a:pt x="778623" y="429577"/>
                </a:lnTo>
                <a:close/>
              </a:path>
              <a:path w="781050" h="781050">
                <a:moveTo>
                  <a:pt x="728140" y="585787"/>
                </a:moveTo>
                <a:lnTo>
                  <a:pt x="429577" y="585787"/>
                </a:lnTo>
                <a:lnTo>
                  <a:pt x="429577" y="507682"/>
                </a:lnTo>
                <a:lnTo>
                  <a:pt x="762419" y="507682"/>
                </a:lnTo>
                <a:lnTo>
                  <a:pt x="754749" y="531705"/>
                </a:lnTo>
                <a:lnTo>
                  <a:pt x="735271" y="574149"/>
                </a:lnTo>
                <a:lnTo>
                  <a:pt x="728140" y="585787"/>
                </a:lnTo>
                <a:close/>
              </a:path>
            </a:pathLst>
          </a:custGeom>
          <a:solidFill>
            <a:srgbClr val="A066CB"/>
          </a:solidFill>
        </p:spPr>
        <p:txBody>
          <a:bodyPr wrap="square" lIns="0" tIns="0" rIns="0" bIns="0" rtlCol="0" anchor="t"/>
          <a:lstStyle/>
          <a:p>
            <a:endParaRPr lang="en-US" dirty="0">
              <a:latin typeface="Times New Roman" panose="02020603050405020304"/>
              <a:cs typeface="Times New Roman" panose="02020603050405020304"/>
            </a:endParaRPr>
          </a:p>
        </p:txBody>
      </p:sp>
      <p:sp>
        <p:nvSpPr>
          <p:cNvPr id="7" name="object 7"/>
          <p:cNvSpPr/>
          <p:nvPr/>
        </p:nvSpPr>
        <p:spPr>
          <a:xfrm>
            <a:off x="1189474" y="4992032"/>
            <a:ext cx="685165" cy="781050"/>
          </a:xfrm>
          <a:custGeom>
            <a:avLst/>
            <a:gdLst/>
            <a:ahLst/>
            <a:cxnLst/>
            <a:rect l="l" t="t" r="r" b="b"/>
            <a:pathLst>
              <a:path w="685164" h="781050">
                <a:moveTo>
                  <a:pt x="91320" y="781049"/>
                </a:moveTo>
                <a:lnTo>
                  <a:pt x="0" y="781049"/>
                </a:lnTo>
                <a:lnTo>
                  <a:pt x="0" y="0"/>
                </a:lnTo>
                <a:lnTo>
                  <a:pt x="410941" y="0"/>
                </a:lnTo>
                <a:lnTo>
                  <a:pt x="429206" y="91888"/>
                </a:lnTo>
                <a:lnTo>
                  <a:pt x="684903" y="91888"/>
                </a:lnTo>
                <a:lnTo>
                  <a:pt x="684903" y="551329"/>
                </a:lnTo>
                <a:lnTo>
                  <a:pt x="365281" y="551329"/>
                </a:lnTo>
                <a:lnTo>
                  <a:pt x="347017" y="459441"/>
                </a:lnTo>
                <a:lnTo>
                  <a:pt x="91320" y="459441"/>
                </a:lnTo>
                <a:lnTo>
                  <a:pt x="91320" y="781049"/>
                </a:lnTo>
                <a:close/>
              </a:path>
            </a:pathLst>
          </a:custGeom>
          <a:solidFill>
            <a:srgbClr val="A066CB"/>
          </a:solidFill>
        </p:spPr>
        <p:txBody>
          <a:bodyPr wrap="square" lIns="0" tIns="0" rIns="0" bIns="0" rtlCol="0" anchor="t"/>
          <a:lstStyle/>
          <a:p>
            <a:endParaRPr lang="en-US" dirty="0">
              <a:latin typeface="Times New Roman" panose="02020603050405020304"/>
              <a:cs typeface="Times New Roman" panose="02020603050405020304"/>
            </a:endParaRPr>
          </a:p>
        </p:txBody>
      </p:sp>
      <p:sp>
        <p:nvSpPr>
          <p:cNvPr id="8" name="object 8"/>
          <p:cNvSpPr/>
          <p:nvPr/>
        </p:nvSpPr>
        <p:spPr>
          <a:xfrm>
            <a:off x="11743511" y="5041933"/>
            <a:ext cx="598805" cy="781050"/>
          </a:xfrm>
          <a:custGeom>
            <a:avLst/>
            <a:gdLst/>
            <a:ahLst/>
            <a:cxnLst/>
            <a:rect l="l" t="t" r="r" b="b"/>
            <a:pathLst>
              <a:path w="598805" h="781050">
                <a:moveTo>
                  <a:pt x="183368" y="260349"/>
                </a:moveTo>
                <a:lnTo>
                  <a:pt x="112266" y="260349"/>
                </a:lnTo>
                <a:lnTo>
                  <a:pt x="112266" y="185964"/>
                </a:lnTo>
                <a:lnTo>
                  <a:pt x="118954" y="136545"/>
                </a:lnTo>
                <a:lnTo>
                  <a:pt x="137824" y="92128"/>
                </a:lnTo>
                <a:lnTo>
                  <a:pt x="167090" y="54487"/>
                </a:lnTo>
                <a:lnTo>
                  <a:pt x="204962" y="25401"/>
                </a:lnTo>
                <a:lnTo>
                  <a:pt x="249654" y="6646"/>
                </a:lnTo>
                <a:lnTo>
                  <a:pt x="299377" y="0"/>
                </a:lnTo>
                <a:lnTo>
                  <a:pt x="349100" y="6646"/>
                </a:lnTo>
                <a:lnTo>
                  <a:pt x="393792" y="25401"/>
                </a:lnTo>
                <a:lnTo>
                  <a:pt x="431664" y="54487"/>
                </a:lnTo>
                <a:lnTo>
                  <a:pt x="444244" y="70666"/>
                </a:lnTo>
                <a:lnTo>
                  <a:pt x="299377" y="70666"/>
                </a:lnTo>
                <a:lnTo>
                  <a:pt x="254254" y="79737"/>
                </a:lnTo>
                <a:lnTo>
                  <a:pt x="217376" y="104465"/>
                </a:lnTo>
                <a:lnTo>
                  <a:pt x="192496" y="141117"/>
                </a:lnTo>
                <a:lnTo>
                  <a:pt x="183368" y="185964"/>
                </a:lnTo>
                <a:lnTo>
                  <a:pt x="183368" y="260349"/>
                </a:lnTo>
                <a:close/>
              </a:path>
              <a:path w="598805" h="781050">
                <a:moveTo>
                  <a:pt x="486488" y="260349"/>
                </a:moveTo>
                <a:lnTo>
                  <a:pt x="415386" y="260349"/>
                </a:lnTo>
                <a:lnTo>
                  <a:pt x="415386" y="185964"/>
                </a:lnTo>
                <a:lnTo>
                  <a:pt x="406258" y="141117"/>
                </a:lnTo>
                <a:lnTo>
                  <a:pt x="381378" y="104465"/>
                </a:lnTo>
                <a:lnTo>
                  <a:pt x="344500" y="79737"/>
                </a:lnTo>
                <a:lnTo>
                  <a:pt x="299377" y="70666"/>
                </a:lnTo>
                <a:lnTo>
                  <a:pt x="444244" y="70666"/>
                </a:lnTo>
                <a:lnTo>
                  <a:pt x="460930" y="92128"/>
                </a:lnTo>
                <a:lnTo>
                  <a:pt x="479800" y="136545"/>
                </a:lnTo>
                <a:lnTo>
                  <a:pt x="486488" y="185964"/>
                </a:lnTo>
                <a:lnTo>
                  <a:pt x="486488" y="260349"/>
                </a:lnTo>
                <a:close/>
              </a:path>
              <a:path w="598805" h="781050">
                <a:moveTo>
                  <a:pt x="523910" y="781049"/>
                </a:moveTo>
                <a:lnTo>
                  <a:pt x="74844" y="781049"/>
                </a:lnTo>
                <a:lnTo>
                  <a:pt x="45704" y="775206"/>
                </a:lnTo>
                <a:lnTo>
                  <a:pt x="21915" y="759268"/>
                </a:lnTo>
                <a:lnTo>
                  <a:pt x="5879" y="735625"/>
                </a:lnTo>
                <a:lnTo>
                  <a:pt x="0" y="706664"/>
                </a:lnTo>
                <a:lnTo>
                  <a:pt x="0" y="334735"/>
                </a:lnTo>
                <a:lnTo>
                  <a:pt x="5879" y="305774"/>
                </a:lnTo>
                <a:lnTo>
                  <a:pt x="21915" y="282131"/>
                </a:lnTo>
                <a:lnTo>
                  <a:pt x="45704" y="266193"/>
                </a:lnTo>
                <a:lnTo>
                  <a:pt x="74844" y="260349"/>
                </a:lnTo>
                <a:lnTo>
                  <a:pt x="523910" y="260349"/>
                </a:lnTo>
                <a:lnTo>
                  <a:pt x="553050" y="266193"/>
                </a:lnTo>
                <a:lnTo>
                  <a:pt x="576839" y="282131"/>
                </a:lnTo>
                <a:lnTo>
                  <a:pt x="592875" y="305774"/>
                </a:lnTo>
                <a:lnTo>
                  <a:pt x="598755" y="334735"/>
                </a:lnTo>
                <a:lnTo>
                  <a:pt x="598755" y="446314"/>
                </a:lnTo>
                <a:lnTo>
                  <a:pt x="299377" y="446314"/>
                </a:lnTo>
                <a:lnTo>
                  <a:pt x="270237" y="452157"/>
                </a:lnTo>
                <a:lnTo>
                  <a:pt x="246448" y="468095"/>
                </a:lnTo>
                <a:lnTo>
                  <a:pt x="230412" y="491738"/>
                </a:lnTo>
                <a:lnTo>
                  <a:pt x="224533" y="520699"/>
                </a:lnTo>
                <a:lnTo>
                  <a:pt x="230412" y="549660"/>
                </a:lnTo>
                <a:lnTo>
                  <a:pt x="246448" y="573304"/>
                </a:lnTo>
                <a:lnTo>
                  <a:pt x="270237" y="589242"/>
                </a:lnTo>
                <a:lnTo>
                  <a:pt x="299377" y="595085"/>
                </a:lnTo>
                <a:lnTo>
                  <a:pt x="598755" y="595085"/>
                </a:lnTo>
                <a:lnTo>
                  <a:pt x="598755" y="706664"/>
                </a:lnTo>
                <a:lnTo>
                  <a:pt x="592875" y="735625"/>
                </a:lnTo>
                <a:lnTo>
                  <a:pt x="576839" y="759268"/>
                </a:lnTo>
                <a:lnTo>
                  <a:pt x="553050" y="775206"/>
                </a:lnTo>
                <a:lnTo>
                  <a:pt x="523910" y="781049"/>
                </a:lnTo>
                <a:close/>
              </a:path>
              <a:path w="598805" h="781050">
                <a:moveTo>
                  <a:pt x="598755" y="595085"/>
                </a:moveTo>
                <a:lnTo>
                  <a:pt x="299377" y="595085"/>
                </a:lnTo>
                <a:lnTo>
                  <a:pt x="328517" y="589242"/>
                </a:lnTo>
                <a:lnTo>
                  <a:pt x="352306" y="573304"/>
                </a:lnTo>
                <a:lnTo>
                  <a:pt x="368342" y="549660"/>
                </a:lnTo>
                <a:lnTo>
                  <a:pt x="374221" y="520699"/>
                </a:lnTo>
                <a:lnTo>
                  <a:pt x="368342" y="491738"/>
                </a:lnTo>
                <a:lnTo>
                  <a:pt x="352306" y="468095"/>
                </a:lnTo>
                <a:lnTo>
                  <a:pt x="328517" y="452157"/>
                </a:lnTo>
                <a:lnTo>
                  <a:pt x="299377" y="446314"/>
                </a:lnTo>
                <a:lnTo>
                  <a:pt x="598755" y="446314"/>
                </a:lnTo>
                <a:lnTo>
                  <a:pt x="598755" y="595085"/>
                </a:lnTo>
                <a:close/>
              </a:path>
            </a:pathLst>
          </a:custGeom>
          <a:solidFill>
            <a:srgbClr val="A066CB"/>
          </a:solidFill>
        </p:spPr>
        <p:txBody>
          <a:bodyPr wrap="square" lIns="0" tIns="0" rIns="0" bIns="0" rtlCol="0" anchor="t"/>
          <a:lstStyle/>
          <a:p>
            <a:endParaRPr lang="en-US" dirty="0">
              <a:latin typeface="Times New Roman" panose="02020603050405020304"/>
              <a:cs typeface="Times New Roman" panose="02020603050405020304"/>
            </a:endParaRPr>
          </a:p>
        </p:txBody>
      </p:sp>
      <p:sp>
        <p:nvSpPr>
          <p:cNvPr id="217" name="object 11"/>
          <p:cNvSpPr/>
          <p:nvPr/>
        </p:nvSpPr>
        <p:spPr>
          <a:xfrm>
            <a:off x="680651" y="9515874"/>
            <a:ext cx="16927195" cy="771525"/>
          </a:xfrm>
          <a:custGeom>
            <a:avLst/>
            <a:gdLst/>
            <a:ahLst/>
            <a:cxnLst/>
            <a:rect l="l" t="t" r="r" b="b"/>
            <a:pathLst>
              <a:path w="16927195" h="771525">
                <a:moveTo>
                  <a:pt x="16926696" y="771125"/>
                </a:moveTo>
                <a:lnTo>
                  <a:pt x="0" y="771125"/>
                </a:lnTo>
                <a:lnTo>
                  <a:pt x="445174" y="0"/>
                </a:lnTo>
                <a:lnTo>
                  <a:pt x="16481522" y="0"/>
                </a:lnTo>
                <a:lnTo>
                  <a:pt x="16926696" y="771125"/>
                </a:lnTo>
                <a:close/>
              </a:path>
            </a:pathLst>
          </a:custGeom>
          <a:solidFill>
            <a:srgbClr val="A066CB"/>
          </a:solidFill>
        </p:spPr>
        <p:txBody>
          <a:bodyPr wrap="square" lIns="0" tIns="0" rIns="0" bIns="0" rtlCol="0" anchor="t"/>
          <a:lstStyle/>
          <a:p>
            <a:endParaRPr lang="en-US" dirty="0">
              <a:latin typeface="Times New Roman" panose="02020603050405020304"/>
              <a:cs typeface="Times New Roman" panose="02020603050405020304"/>
            </a:endParaRPr>
          </a:p>
        </p:txBody>
      </p:sp>
      <p:sp>
        <p:nvSpPr>
          <p:cNvPr id="9" name="object 3"/>
          <p:cNvSpPr txBox="1"/>
          <p:nvPr/>
        </p:nvSpPr>
        <p:spPr>
          <a:xfrm>
            <a:off x="11737620" y="5682624"/>
            <a:ext cx="5423685" cy="2148024"/>
          </a:xfrm>
          <a:prstGeom prst="rect">
            <a:avLst/>
          </a:prstGeom>
        </p:spPr>
        <p:txBody>
          <a:bodyPr vert="horz" wrap="square" lIns="0" tIns="275590" rIns="0" bIns="0" rtlCol="0" anchor="t">
            <a:spAutoFit/>
          </a:bodyPr>
          <a:lstStyle/>
          <a:p>
            <a:pPr marL="12700">
              <a:spcBef>
                <a:spcPts val="2130"/>
              </a:spcBef>
            </a:pPr>
            <a:r>
              <a:rPr lang="en-GB" sz="3200" b="1" spc="80" dirty="0">
                <a:solidFill>
                  <a:srgbClr val="1736B1"/>
                </a:solidFill>
                <a:latin typeface="Times New Roman" panose="02020603050405020304"/>
                <a:cs typeface="Trebuchet MS" panose="020B0603020202020204"/>
                <a:sym typeface="+mn-ea"/>
              </a:rPr>
              <a:t>Problem</a:t>
            </a:r>
            <a:r>
              <a:rPr lang="en-GB" sz="3200" b="1" spc="-85" dirty="0">
                <a:solidFill>
                  <a:srgbClr val="1736B1"/>
                </a:solidFill>
                <a:latin typeface="Times New Roman" panose="02020603050405020304"/>
                <a:cs typeface="Trebuchet MS" panose="020B0603020202020204"/>
                <a:sym typeface="+mn-ea"/>
              </a:rPr>
              <a:t> 3</a:t>
            </a:r>
            <a:endParaRPr lang="en-GB" sz="3200" b="1" spc="-225" dirty="0">
              <a:solidFill>
                <a:srgbClr val="1736B1"/>
              </a:solidFill>
              <a:latin typeface="Times New Roman" panose="02020603050405020304"/>
              <a:cs typeface="Trebuchet MS" panose="020B0603020202020204"/>
            </a:endParaRPr>
          </a:p>
          <a:p>
            <a:pPr marL="12700" algn="just">
              <a:spcBef>
                <a:spcPts val="2130"/>
              </a:spcBef>
            </a:pPr>
            <a:r>
              <a:rPr lang="en-IN" sz="2400" dirty="0">
                <a:latin typeface="Times New Roman" panose="02020603050405020304"/>
                <a:cs typeface="Times New Roman" panose="02020603050405020304"/>
              </a:rPr>
              <a:t>There are different types of cyber-attacks and physical intrusions but no one stop solution currently available.</a:t>
            </a:r>
            <a:endParaRPr lang="en-IN" sz="2400" dirty="0">
              <a:latin typeface="Times New Roman" panose="02020603050405020304"/>
              <a:cs typeface="Times New Roman" panose="02020603050405020304"/>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9562892" y="432042"/>
            <a:ext cx="6770370" cy="1679575"/>
          </a:xfrm>
          <a:prstGeom prst="rect">
            <a:avLst/>
          </a:prstGeom>
        </p:spPr>
        <p:txBody>
          <a:bodyPr vert="horz" wrap="square" lIns="0" tIns="16510" rIns="0" bIns="0" rtlCol="0" anchor="t">
            <a:spAutoFit/>
          </a:bodyPr>
          <a:lstStyle/>
          <a:p>
            <a:pPr marL="12700" algn="just">
              <a:lnSpc>
                <a:spcPct val="100000"/>
              </a:lnSpc>
              <a:spcBef>
                <a:spcPts val="130"/>
              </a:spcBef>
            </a:pPr>
            <a:r>
              <a:rPr lang="en-GB" sz="3500" b="1" spc="125" dirty="0">
                <a:solidFill>
                  <a:srgbClr val="1736B1"/>
                </a:solidFill>
                <a:latin typeface="Times New Roman" panose="02020603050405020304"/>
                <a:cs typeface="Trebuchet MS" panose="020B0603020202020204"/>
              </a:rPr>
              <a:t>Solution</a:t>
            </a:r>
            <a:r>
              <a:rPr lang="en-GB" sz="3500" b="1" spc="-90" dirty="0">
                <a:solidFill>
                  <a:srgbClr val="1736B1"/>
                </a:solidFill>
                <a:latin typeface="Times New Roman" panose="02020603050405020304"/>
                <a:cs typeface="Trebuchet MS" panose="020B0603020202020204"/>
              </a:rPr>
              <a:t> </a:t>
            </a:r>
            <a:r>
              <a:rPr lang="en-GB" sz="3500" b="1" spc="-365" dirty="0">
                <a:solidFill>
                  <a:srgbClr val="1736B1"/>
                </a:solidFill>
                <a:latin typeface="Times New Roman" panose="02020603050405020304"/>
                <a:cs typeface="Trebuchet MS" panose="020B0603020202020204"/>
              </a:rPr>
              <a:t>1</a:t>
            </a:r>
            <a:endParaRPr lang="en-GB" sz="3500" b="1" spc="-365" dirty="0">
              <a:solidFill>
                <a:srgbClr val="1736B1"/>
              </a:solidFill>
              <a:latin typeface="Times New Roman" panose="02020603050405020304"/>
              <a:cs typeface="Trebuchet MS" panose="020B0603020202020204"/>
            </a:endParaRPr>
          </a:p>
          <a:p>
            <a:pPr marL="12700" algn="just">
              <a:lnSpc>
                <a:spcPct val="100000"/>
              </a:lnSpc>
              <a:spcBef>
                <a:spcPts val="130"/>
              </a:spcBef>
            </a:pPr>
            <a:r>
              <a:rPr lang="en-US" sz="2400">
                <a:latin typeface="Times New Roman" panose="02020603050405020304"/>
                <a:cs typeface="Times New Roman" panose="02020603050405020304"/>
              </a:rPr>
              <a:t>Development of an advanced intrusion detection </a:t>
            </a:r>
            <a:r>
              <a:rPr lang="en-IN" altLang="en-US" sz="2400">
                <a:latin typeface="Times New Roman" panose="02020603050405020304"/>
                <a:cs typeface="Times New Roman" panose="02020603050405020304"/>
              </a:rPr>
              <a:t>framework</a:t>
            </a:r>
            <a:r>
              <a:rPr lang="en-US" sz="2400">
                <a:latin typeface="Times New Roman" panose="02020603050405020304"/>
                <a:cs typeface="Times New Roman" panose="02020603050405020304"/>
              </a:rPr>
              <a:t>, automation, and notification system using the </a:t>
            </a:r>
            <a:r>
              <a:rPr lang="en-IN" altLang="en-US" sz="2400">
                <a:latin typeface="Times New Roman" panose="02020603050405020304"/>
                <a:cs typeface="Times New Roman" panose="02020603050405020304"/>
              </a:rPr>
              <a:t>state of the art technology</a:t>
            </a:r>
            <a:r>
              <a:rPr lang="en-US" sz="2400">
                <a:latin typeface="Times New Roman" panose="02020603050405020304"/>
                <a:cs typeface="Times New Roman" panose="02020603050405020304"/>
              </a:rPr>
              <a:t>. </a:t>
            </a:r>
            <a:endParaRPr lang="en-US" sz="2400">
              <a:latin typeface="Times New Roman" panose="02020603050405020304" charset="0"/>
              <a:cs typeface="Times New Roman" panose="02020603050405020304" charset="0"/>
            </a:endParaRPr>
          </a:p>
        </p:txBody>
      </p:sp>
      <p:sp>
        <p:nvSpPr>
          <p:cNvPr id="3" name="object 3"/>
          <p:cNvSpPr txBox="1"/>
          <p:nvPr/>
        </p:nvSpPr>
        <p:spPr>
          <a:xfrm>
            <a:off x="9524792" y="3009773"/>
            <a:ext cx="7000875" cy="1702435"/>
          </a:xfrm>
          <a:prstGeom prst="rect">
            <a:avLst/>
          </a:prstGeom>
        </p:spPr>
        <p:txBody>
          <a:bodyPr vert="horz" wrap="square" lIns="0" tIns="12700" rIns="0" bIns="0" rtlCol="0" anchor="t">
            <a:spAutoFit/>
          </a:bodyPr>
          <a:lstStyle/>
          <a:p>
            <a:pPr marL="12700" algn="just">
              <a:lnSpc>
                <a:spcPct val="100000"/>
              </a:lnSpc>
              <a:spcBef>
                <a:spcPts val="100"/>
              </a:spcBef>
            </a:pPr>
            <a:r>
              <a:rPr lang="en-GB" sz="3500" b="1" spc="110">
                <a:solidFill>
                  <a:srgbClr val="1736B1"/>
                </a:solidFill>
                <a:latin typeface="Times New Roman" panose="02020603050405020304"/>
                <a:cs typeface="Trebuchet MS" panose="020B0603020202020204"/>
              </a:rPr>
              <a:t>Solution</a:t>
            </a:r>
            <a:r>
              <a:rPr lang="en-GB" sz="3500" b="1" spc="-95">
                <a:solidFill>
                  <a:srgbClr val="1736B1"/>
                </a:solidFill>
                <a:latin typeface="Times New Roman" panose="02020603050405020304"/>
                <a:cs typeface="Trebuchet MS" panose="020B0603020202020204"/>
              </a:rPr>
              <a:t> </a:t>
            </a:r>
            <a:r>
              <a:rPr lang="en-GB" sz="3500" b="1" spc="-225">
                <a:solidFill>
                  <a:srgbClr val="1736B1"/>
                </a:solidFill>
                <a:latin typeface="Times New Roman" panose="02020603050405020304"/>
                <a:cs typeface="Trebuchet MS" panose="020B0603020202020204"/>
              </a:rPr>
              <a:t>2</a:t>
            </a:r>
            <a:endParaRPr lang="en-GB" sz="3500" b="1" spc="-225">
              <a:solidFill>
                <a:srgbClr val="1736B1"/>
              </a:solidFill>
              <a:latin typeface="Times New Roman" panose="02020603050405020304"/>
              <a:cs typeface="Trebuchet MS" panose="020B0603020202020204"/>
            </a:endParaRPr>
          </a:p>
          <a:p>
            <a:pPr marL="12700" algn="just">
              <a:lnSpc>
                <a:spcPct val="100000"/>
              </a:lnSpc>
              <a:spcBef>
                <a:spcPts val="100"/>
              </a:spcBef>
            </a:pPr>
            <a:r>
              <a:rPr lang="en-GB" sz="2400">
                <a:latin typeface="Times New Roman" panose="02020603050405020304"/>
                <a:cs typeface="Times New Roman" panose="02020603050405020304"/>
              </a:rPr>
              <a:t>Creating a hardware and software solution that accurately classifies the level of intrusion in a premises or Local Area Network/Wide Area Network</a:t>
            </a:r>
            <a:r>
              <a:rPr lang="en-GB" sz="2600">
                <a:latin typeface="Times New Roman" panose="02020603050405020304"/>
                <a:cs typeface="Times New Roman" panose="02020603050405020304"/>
              </a:rPr>
              <a:t>.</a:t>
            </a:r>
            <a:endParaRPr lang="en-GB" sz="2600">
              <a:latin typeface="Times New Roman" panose="02020603050405020304"/>
              <a:cs typeface="Times New Roman" panose="02020603050405020304"/>
            </a:endParaRPr>
          </a:p>
        </p:txBody>
      </p:sp>
      <p:sp>
        <p:nvSpPr>
          <p:cNvPr id="4" name="object 4"/>
          <p:cNvSpPr txBox="1"/>
          <p:nvPr/>
        </p:nvSpPr>
        <p:spPr>
          <a:xfrm>
            <a:off x="9562892" y="5257603"/>
            <a:ext cx="6995795" cy="1665605"/>
          </a:xfrm>
          <a:prstGeom prst="rect">
            <a:avLst/>
          </a:prstGeom>
        </p:spPr>
        <p:txBody>
          <a:bodyPr vert="horz" wrap="square" lIns="0" tIns="12700" rIns="0" bIns="0" rtlCol="0" anchor="t">
            <a:spAutoFit/>
          </a:bodyPr>
          <a:lstStyle/>
          <a:p>
            <a:pPr>
              <a:lnSpc>
                <a:spcPct val="100000"/>
              </a:lnSpc>
              <a:spcBef>
                <a:spcPts val="50"/>
              </a:spcBef>
            </a:pPr>
            <a:r>
              <a:rPr lang="en-GB" sz="3500" b="1" spc="110">
                <a:solidFill>
                  <a:srgbClr val="1736B1"/>
                </a:solidFill>
                <a:latin typeface="Times New Roman" panose="02020603050405020304"/>
                <a:cs typeface="Trebuchet MS" panose="020B0603020202020204"/>
              </a:rPr>
              <a:t>Solution</a:t>
            </a:r>
            <a:r>
              <a:rPr lang="en-GB" sz="3500" b="1" spc="-100">
                <a:solidFill>
                  <a:srgbClr val="1736B1"/>
                </a:solidFill>
                <a:latin typeface="Times New Roman" panose="02020603050405020304"/>
                <a:cs typeface="Trebuchet MS" panose="020B0603020202020204"/>
              </a:rPr>
              <a:t> </a:t>
            </a:r>
            <a:r>
              <a:rPr lang="en-GB" sz="3500" b="1" spc="-210">
                <a:solidFill>
                  <a:srgbClr val="1736B1"/>
                </a:solidFill>
                <a:latin typeface="Times New Roman" panose="02020603050405020304"/>
                <a:cs typeface="Trebuchet MS" panose="020B0603020202020204"/>
              </a:rPr>
              <a:t>3</a:t>
            </a:r>
            <a:endParaRPr lang="en-GB" sz="3500" b="1" spc="-210">
              <a:solidFill>
                <a:srgbClr val="1736B1"/>
              </a:solidFill>
              <a:latin typeface="Times New Roman" panose="02020603050405020304"/>
              <a:cs typeface="Trebuchet MS" panose="020B0603020202020204"/>
            </a:endParaRPr>
          </a:p>
          <a:p>
            <a:pPr>
              <a:lnSpc>
                <a:spcPct val="100000"/>
              </a:lnSpc>
              <a:spcBef>
                <a:spcPts val="50"/>
              </a:spcBef>
            </a:pPr>
            <a:r>
              <a:rPr sz="2400" dirty="0">
                <a:latin typeface="Times New Roman" panose="02020603050405020304"/>
                <a:cs typeface="Times New Roman" panose="02020603050405020304"/>
              </a:rPr>
              <a:t>Design and implementing a</a:t>
            </a:r>
            <a:r>
              <a:rPr lang="en-IN" sz="2400" dirty="0">
                <a:latin typeface="Times New Roman" panose="02020603050405020304"/>
                <a:cs typeface="Times New Roman" panose="02020603050405020304"/>
              </a:rPr>
              <a:t>n</a:t>
            </a:r>
            <a:r>
              <a:rPr sz="2400" dirty="0">
                <a:latin typeface="Times New Roman" panose="02020603050405020304"/>
                <a:cs typeface="Times New Roman" panose="02020603050405020304"/>
              </a:rPr>
              <a:t> IoT</a:t>
            </a:r>
            <a:r>
              <a:rPr lang="en-IN" sz="2400" dirty="0">
                <a:latin typeface="Times New Roman" panose="02020603050405020304"/>
                <a:cs typeface="Times New Roman" panose="02020603050405020304"/>
              </a:rPr>
              <a:t>-Protocol</a:t>
            </a:r>
            <a:r>
              <a:rPr sz="2400" dirty="0">
                <a:latin typeface="Times New Roman" panose="02020603050405020304"/>
                <a:cs typeface="Times New Roman" panose="02020603050405020304"/>
              </a:rPr>
              <a:t>-based locking system that prevents unauthorized access to the property using</a:t>
            </a:r>
            <a:r>
              <a:rPr lang="en-IN" sz="2400" dirty="0">
                <a:latin typeface="Times New Roman" panose="02020603050405020304"/>
                <a:cs typeface="Times New Roman" panose="02020603050405020304"/>
              </a:rPr>
              <a:t> Deep</a:t>
            </a:r>
            <a:r>
              <a:rPr sz="2400" dirty="0">
                <a:latin typeface="Times New Roman" panose="02020603050405020304"/>
                <a:cs typeface="Times New Roman" panose="02020603050405020304"/>
              </a:rPr>
              <a:t> Neural Networks .</a:t>
            </a:r>
            <a:endParaRPr sz="2400" dirty="0">
              <a:latin typeface="Times New Roman" panose="02020603050405020304"/>
              <a:cs typeface="Times New Roman" panose="02020603050405020304"/>
            </a:endParaRPr>
          </a:p>
        </p:txBody>
      </p:sp>
      <p:sp>
        <p:nvSpPr>
          <p:cNvPr id="5" name="object 5"/>
          <p:cNvSpPr txBox="1"/>
          <p:nvPr/>
        </p:nvSpPr>
        <p:spPr>
          <a:xfrm>
            <a:off x="1676553" y="3971487"/>
            <a:ext cx="4272915" cy="936154"/>
          </a:xfrm>
          <a:prstGeom prst="rect">
            <a:avLst/>
          </a:prstGeom>
        </p:spPr>
        <p:txBody>
          <a:bodyPr vert="horz" wrap="square" lIns="0" tIns="12700" rIns="0" bIns="0" rtlCol="0" anchor="t">
            <a:spAutoFit/>
          </a:bodyPr>
          <a:lstStyle/>
          <a:p>
            <a:pPr marL="12700" algn="ctr">
              <a:lnSpc>
                <a:spcPct val="100000"/>
              </a:lnSpc>
              <a:spcBef>
                <a:spcPts val="100"/>
              </a:spcBef>
            </a:pPr>
            <a:r>
              <a:rPr lang="en-GB" sz="6000" b="1" spc="465">
                <a:solidFill>
                  <a:srgbClr val="1736B1"/>
                </a:solidFill>
                <a:latin typeface="Times New Roman" panose="02020603050405020304"/>
                <a:cs typeface="Trebuchet MS" panose="020B0603020202020204"/>
              </a:rPr>
              <a:t>S</a:t>
            </a:r>
            <a:r>
              <a:rPr lang="en-GB" sz="6000" b="1" spc="155">
                <a:solidFill>
                  <a:srgbClr val="1736B1"/>
                </a:solidFill>
                <a:latin typeface="Times New Roman" panose="02020603050405020304"/>
                <a:cs typeface="Trebuchet MS" panose="020B0603020202020204"/>
              </a:rPr>
              <a:t>o</a:t>
            </a:r>
            <a:r>
              <a:rPr lang="en-GB" sz="6000" b="1" spc="5">
                <a:solidFill>
                  <a:srgbClr val="1736B1"/>
                </a:solidFill>
                <a:latin typeface="Times New Roman" panose="02020603050405020304"/>
                <a:cs typeface="Trebuchet MS" panose="020B0603020202020204"/>
              </a:rPr>
              <a:t>l</a:t>
            </a:r>
            <a:r>
              <a:rPr lang="en-GB" sz="6000" b="1" spc="-150">
                <a:solidFill>
                  <a:srgbClr val="1736B1"/>
                </a:solidFill>
                <a:latin typeface="Times New Roman" panose="02020603050405020304"/>
                <a:cs typeface="Trebuchet MS" panose="020B0603020202020204"/>
              </a:rPr>
              <a:t>u</a:t>
            </a:r>
            <a:r>
              <a:rPr lang="en-GB" sz="6000" b="1" spc="-145">
                <a:solidFill>
                  <a:srgbClr val="1736B1"/>
                </a:solidFill>
                <a:latin typeface="Times New Roman" panose="02020603050405020304"/>
                <a:cs typeface="Trebuchet MS" panose="020B0603020202020204"/>
              </a:rPr>
              <a:t>ti</a:t>
            </a:r>
            <a:r>
              <a:rPr lang="en-GB" sz="6000" b="1" spc="155">
                <a:solidFill>
                  <a:srgbClr val="1736B1"/>
                </a:solidFill>
                <a:latin typeface="Times New Roman" panose="02020603050405020304"/>
                <a:cs typeface="Trebuchet MS" panose="020B0603020202020204"/>
              </a:rPr>
              <a:t>o</a:t>
            </a:r>
            <a:r>
              <a:rPr lang="en-GB" sz="6000" b="1" spc="-100">
                <a:solidFill>
                  <a:srgbClr val="1736B1"/>
                </a:solidFill>
                <a:latin typeface="Times New Roman" panose="02020603050405020304"/>
                <a:cs typeface="Trebuchet MS" panose="020B0603020202020204"/>
              </a:rPr>
              <a:t>n</a:t>
            </a:r>
            <a:endParaRPr lang="en-GB" sz="6000" spc="130">
              <a:latin typeface="Times New Roman" panose="02020603050405020304"/>
              <a:cs typeface="Times New Roman" panose="02020603050405020304" charset="0"/>
            </a:endParaRPr>
          </a:p>
        </p:txBody>
      </p:sp>
      <p:sp>
        <p:nvSpPr>
          <p:cNvPr id="13" name="Text Box 12"/>
          <p:cNvSpPr txBox="1"/>
          <p:nvPr/>
        </p:nvSpPr>
        <p:spPr>
          <a:xfrm>
            <a:off x="578485" y="5322570"/>
            <a:ext cx="6979285" cy="546432"/>
          </a:xfrm>
          <a:prstGeom prst="rect">
            <a:avLst/>
          </a:prstGeom>
          <a:noFill/>
        </p:spPr>
        <p:txBody>
          <a:bodyPr wrap="square" lIns="91440" tIns="45720" rIns="91440" bIns="45720" rtlCol="0" anchor="t">
            <a:spAutoFit/>
          </a:bodyPr>
          <a:lstStyle/>
          <a:p>
            <a:pPr marL="12700" marR="5080" algn="just">
              <a:lnSpc>
                <a:spcPct val="115000"/>
              </a:lnSpc>
              <a:spcBef>
                <a:spcPts val="1965"/>
              </a:spcBef>
            </a:pPr>
            <a:r>
              <a:rPr lang="en-US" altLang="en-IN" sz="2800" spc="105">
                <a:latin typeface="Times New Roman" panose="02020603050405020304"/>
                <a:cs typeface="Trebuchet MS" panose="020B0603020202020204"/>
                <a:sym typeface="+mn-ea"/>
              </a:rPr>
              <a:t>    </a:t>
            </a:r>
            <a:r>
              <a:rPr lang="en-US" altLang="en-IN" sz="2800" spc="105" dirty="0">
                <a:latin typeface="Times New Roman" panose="02020603050405020304"/>
                <a:cs typeface="Trebuchet MS" panose="020B0603020202020204"/>
                <a:sym typeface="+mn-ea"/>
              </a:rPr>
              <a:t>O</a:t>
            </a:r>
            <a:r>
              <a:rPr lang="en-IN" sz="2800" spc="105" dirty="0">
                <a:latin typeface="Times New Roman" panose="02020603050405020304"/>
                <a:cs typeface="Trebuchet MS" panose="020B0603020202020204"/>
                <a:sym typeface="+mn-ea"/>
              </a:rPr>
              <a:t>ne stop Intrusion Detection System </a:t>
            </a:r>
            <a:endParaRPr lang="en-IN" sz="2800" spc="105" dirty="0">
              <a:latin typeface="Times New Roman" panose="02020603050405020304"/>
              <a:cs typeface="Trebuchet MS" panose="020B0603020202020204"/>
            </a:endParaRPr>
          </a:p>
        </p:txBody>
      </p:sp>
      <p:sp>
        <p:nvSpPr>
          <p:cNvPr id="16" name="object 10"/>
          <p:cNvSpPr/>
          <p:nvPr/>
        </p:nvSpPr>
        <p:spPr>
          <a:xfrm>
            <a:off x="8458200" y="495300"/>
            <a:ext cx="459740" cy="409575"/>
          </a:xfrm>
          <a:custGeom>
            <a:avLst/>
            <a:gdLst/>
            <a:ahLst/>
            <a:cxnLst/>
            <a:rect l="l" t="t" r="r" b="b"/>
            <a:pathLst>
              <a:path w="340995" h="295910">
                <a:moveTo>
                  <a:pt x="85029" y="0"/>
                </a:moveTo>
                <a:lnTo>
                  <a:pt x="255647" y="0"/>
                </a:lnTo>
                <a:lnTo>
                  <a:pt x="340956" y="147771"/>
                </a:lnTo>
                <a:lnTo>
                  <a:pt x="255648" y="295542"/>
                </a:lnTo>
                <a:lnTo>
                  <a:pt x="85029" y="295542"/>
                </a:lnTo>
                <a:lnTo>
                  <a:pt x="0" y="148255"/>
                </a:lnTo>
                <a:lnTo>
                  <a:pt x="0" y="147287"/>
                </a:lnTo>
                <a:lnTo>
                  <a:pt x="85029" y="0"/>
                </a:lnTo>
                <a:close/>
              </a:path>
            </a:pathLst>
          </a:custGeom>
          <a:solidFill>
            <a:srgbClr val="A066CB"/>
          </a:solidFill>
        </p:spPr>
        <p:txBody>
          <a:bodyPr wrap="square" lIns="0" tIns="0" rIns="0" bIns="0" rtlCol="0" anchor="t"/>
          <a:lstStyle/>
          <a:p>
            <a:endParaRPr lang="en-US" dirty="0">
              <a:latin typeface="Times New Roman" panose="02020603050405020304"/>
              <a:cs typeface="Times New Roman" panose="02020603050405020304"/>
            </a:endParaRPr>
          </a:p>
        </p:txBody>
      </p:sp>
      <p:sp>
        <p:nvSpPr>
          <p:cNvPr id="17" name="object 10"/>
          <p:cNvSpPr/>
          <p:nvPr/>
        </p:nvSpPr>
        <p:spPr>
          <a:xfrm>
            <a:off x="8458200" y="3009900"/>
            <a:ext cx="459740" cy="409575"/>
          </a:xfrm>
          <a:custGeom>
            <a:avLst/>
            <a:gdLst/>
            <a:ahLst/>
            <a:cxnLst/>
            <a:rect l="l" t="t" r="r" b="b"/>
            <a:pathLst>
              <a:path w="340995" h="295910">
                <a:moveTo>
                  <a:pt x="85029" y="0"/>
                </a:moveTo>
                <a:lnTo>
                  <a:pt x="255647" y="0"/>
                </a:lnTo>
                <a:lnTo>
                  <a:pt x="340956" y="147771"/>
                </a:lnTo>
                <a:lnTo>
                  <a:pt x="255648" y="295542"/>
                </a:lnTo>
                <a:lnTo>
                  <a:pt x="85029" y="295542"/>
                </a:lnTo>
                <a:lnTo>
                  <a:pt x="0" y="148255"/>
                </a:lnTo>
                <a:lnTo>
                  <a:pt x="0" y="147287"/>
                </a:lnTo>
                <a:lnTo>
                  <a:pt x="85029" y="0"/>
                </a:lnTo>
                <a:close/>
              </a:path>
            </a:pathLst>
          </a:custGeom>
          <a:solidFill>
            <a:srgbClr val="A066CB"/>
          </a:solidFill>
        </p:spPr>
        <p:txBody>
          <a:bodyPr wrap="square" lIns="0" tIns="0" rIns="0" bIns="0" rtlCol="0" anchor="t"/>
          <a:lstStyle/>
          <a:p>
            <a:endParaRPr lang="en-US" dirty="0">
              <a:latin typeface="Times New Roman" panose="02020603050405020304"/>
              <a:cs typeface="Times New Roman" panose="02020603050405020304"/>
            </a:endParaRPr>
          </a:p>
        </p:txBody>
      </p:sp>
      <p:sp>
        <p:nvSpPr>
          <p:cNvPr id="18" name="object 10"/>
          <p:cNvSpPr/>
          <p:nvPr/>
        </p:nvSpPr>
        <p:spPr>
          <a:xfrm>
            <a:off x="8432800" y="5346700"/>
            <a:ext cx="459740" cy="409575"/>
          </a:xfrm>
          <a:custGeom>
            <a:avLst/>
            <a:gdLst/>
            <a:ahLst/>
            <a:cxnLst/>
            <a:rect l="l" t="t" r="r" b="b"/>
            <a:pathLst>
              <a:path w="340995" h="295910">
                <a:moveTo>
                  <a:pt x="85029" y="0"/>
                </a:moveTo>
                <a:lnTo>
                  <a:pt x="255647" y="0"/>
                </a:lnTo>
                <a:lnTo>
                  <a:pt x="340956" y="147771"/>
                </a:lnTo>
                <a:lnTo>
                  <a:pt x="255648" y="295542"/>
                </a:lnTo>
                <a:lnTo>
                  <a:pt x="85029" y="295542"/>
                </a:lnTo>
                <a:lnTo>
                  <a:pt x="0" y="148255"/>
                </a:lnTo>
                <a:lnTo>
                  <a:pt x="0" y="147287"/>
                </a:lnTo>
                <a:lnTo>
                  <a:pt x="85029" y="0"/>
                </a:lnTo>
                <a:close/>
              </a:path>
            </a:pathLst>
          </a:custGeom>
          <a:solidFill>
            <a:srgbClr val="A066CB"/>
          </a:solidFill>
        </p:spPr>
        <p:txBody>
          <a:bodyPr wrap="square" lIns="0" tIns="0" rIns="0" bIns="0" rtlCol="0" anchor="t"/>
          <a:lstStyle/>
          <a:p>
            <a:endParaRPr lang="en-US" dirty="0">
              <a:latin typeface="Times New Roman" panose="02020603050405020304"/>
              <a:cs typeface="Times New Roman" panose="02020603050405020304"/>
            </a:endParaRPr>
          </a:p>
        </p:txBody>
      </p:sp>
      <p:sp>
        <p:nvSpPr>
          <p:cNvPr id="19" name="object 10"/>
          <p:cNvSpPr/>
          <p:nvPr/>
        </p:nvSpPr>
        <p:spPr>
          <a:xfrm>
            <a:off x="8432800" y="7632700"/>
            <a:ext cx="459740" cy="409575"/>
          </a:xfrm>
          <a:custGeom>
            <a:avLst/>
            <a:gdLst/>
            <a:ahLst/>
            <a:cxnLst/>
            <a:rect l="l" t="t" r="r" b="b"/>
            <a:pathLst>
              <a:path w="340995" h="295910">
                <a:moveTo>
                  <a:pt x="85029" y="0"/>
                </a:moveTo>
                <a:lnTo>
                  <a:pt x="255647" y="0"/>
                </a:lnTo>
                <a:lnTo>
                  <a:pt x="340956" y="147771"/>
                </a:lnTo>
                <a:lnTo>
                  <a:pt x="255648" y="295542"/>
                </a:lnTo>
                <a:lnTo>
                  <a:pt x="85029" y="295542"/>
                </a:lnTo>
                <a:lnTo>
                  <a:pt x="0" y="148255"/>
                </a:lnTo>
                <a:lnTo>
                  <a:pt x="0" y="147287"/>
                </a:lnTo>
                <a:lnTo>
                  <a:pt x="85029" y="0"/>
                </a:lnTo>
                <a:close/>
              </a:path>
            </a:pathLst>
          </a:custGeom>
          <a:solidFill>
            <a:srgbClr val="A066CB"/>
          </a:solidFill>
        </p:spPr>
        <p:txBody>
          <a:bodyPr wrap="square" lIns="0" tIns="0" rIns="0" bIns="0" rtlCol="0" anchor="t"/>
          <a:lstStyle/>
          <a:p>
            <a:endParaRPr lang="en-US" dirty="0">
              <a:latin typeface="Times New Roman" panose="02020603050405020304"/>
              <a:cs typeface="Times New Roman" panose="02020603050405020304"/>
            </a:endParaRPr>
          </a:p>
        </p:txBody>
      </p:sp>
      <p:sp>
        <p:nvSpPr>
          <p:cNvPr id="6" name="object 4"/>
          <p:cNvSpPr txBox="1"/>
          <p:nvPr/>
        </p:nvSpPr>
        <p:spPr>
          <a:xfrm>
            <a:off x="9523926" y="7634523"/>
            <a:ext cx="6995795" cy="1665605"/>
          </a:xfrm>
          <a:prstGeom prst="rect">
            <a:avLst/>
          </a:prstGeom>
        </p:spPr>
        <p:txBody>
          <a:bodyPr vert="horz" wrap="square" lIns="0" tIns="12700" rIns="0" bIns="0" rtlCol="0" anchor="t">
            <a:spAutoFit/>
          </a:bodyPr>
          <a:lstStyle/>
          <a:p>
            <a:pPr>
              <a:spcBef>
                <a:spcPts val="50"/>
              </a:spcBef>
            </a:pPr>
            <a:r>
              <a:rPr lang="en-GB" sz="3500" b="1" spc="110">
                <a:solidFill>
                  <a:srgbClr val="1736B1"/>
                </a:solidFill>
                <a:latin typeface="Times New Roman" panose="02020603050405020304"/>
                <a:cs typeface="Trebuchet MS" panose="020B0603020202020204"/>
              </a:rPr>
              <a:t>Solution</a:t>
            </a:r>
            <a:r>
              <a:rPr lang="en-GB" sz="3500" b="1" spc="-100">
                <a:solidFill>
                  <a:srgbClr val="1736B1"/>
                </a:solidFill>
                <a:latin typeface="Times New Roman" panose="02020603050405020304"/>
                <a:cs typeface="Trebuchet MS" panose="020B0603020202020204"/>
              </a:rPr>
              <a:t> 4</a:t>
            </a:r>
            <a:endParaRPr lang="en-GB" sz="3500" b="1" spc="-100">
              <a:solidFill>
                <a:srgbClr val="1736B1"/>
              </a:solidFill>
              <a:latin typeface="Times New Roman" panose="02020603050405020304"/>
              <a:cs typeface="Trebuchet MS" panose="020B0603020202020204"/>
            </a:endParaRPr>
          </a:p>
          <a:p>
            <a:pPr>
              <a:spcBef>
                <a:spcPts val="50"/>
              </a:spcBef>
            </a:pPr>
            <a:r>
              <a:rPr lang="en-US" sz="2400" dirty="0">
                <a:latin typeface="Times New Roman" panose="02020603050405020304"/>
                <a:cs typeface="Times New Roman" panose="02020603050405020304"/>
              </a:rPr>
              <a:t>Making </a:t>
            </a:r>
            <a:r>
              <a:rPr sz="2400" dirty="0">
                <a:latin typeface="Times New Roman" panose="02020603050405020304"/>
                <a:cs typeface="Times New Roman" panose="02020603050405020304"/>
              </a:rPr>
              <a:t>the </a:t>
            </a:r>
            <a:r>
              <a:rPr lang="en-US" sz="2400" dirty="0">
                <a:latin typeface="Times New Roman" panose="02020603050405020304"/>
                <a:cs typeface="Times New Roman" panose="02020603050405020304"/>
              </a:rPr>
              <a:t>solution available to a common man by using low cost , efficient hardware that provides the same set of functionalities that of a large scale IDS.</a:t>
            </a:r>
            <a:endParaRPr sz="2400" dirty="0">
              <a:latin typeface="Times New Roman" panose="02020603050405020304"/>
              <a:cs typeface="Times New Roman" panose="02020603050405020304"/>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Google Shape;322;p3"/>
          <p:cNvSpPr/>
          <p:nvPr/>
        </p:nvSpPr>
        <p:spPr>
          <a:xfrm>
            <a:off x="3923665" y="3164205"/>
            <a:ext cx="1657985" cy="1286510"/>
          </a:xfrm>
          <a:prstGeom prst="roundRect">
            <a:avLst>
              <a:gd name="adj" fmla="val 16667"/>
            </a:avLst>
          </a:prstGeom>
          <a:ln>
            <a:headEnd type="none" w="sm" len="sm"/>
            <a:tailEnd type="none" w="sm" len="sm"/>
          </a:ln>
        </p:spPr>
        <p:style>
          <a:lnRef idx="2">
            <a:schemeClr val="accent1"/>
          </a:lnRef>
          <a:fillRef idx="1">
            <a:schemeClr val="lt1"/>
          </a:fillRef>
          <a:effectRef idx="0">
            <a:schemeClr val="accent1"/>
          </a:effectRef>
          <a:fontRef idx="minor">
            <a:schemeClr val="dk1"/>
          </a:fontRef>
        </p:style>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lang="en-US" sz="1400" b="0" i="0" u="none" strike="noStrike" cap="none" dirty="0">
              <a:latin typeface="Times New Roman" panose="02020603050405020304"/>
              <a:ea typeface="Arial" panose="020B0604020202020204"/>
              <a:cs typeface="Arial" panose="020B0604020202020204"/>
            </a:endParaRPr>
          </a:p>
        </p:txBody>
      </p:sp>
      <p:sp>
        <p:nvSpPr>
          <p:cNvPr id="111" name="object 2"/>
          <p:cNvSpPr txBox="1">
            <a:spLocks noGrp="1"/>
          </p:cNvSpPr>
          <p:nvPr>
            <p:ph type="title"/>
          </p:nvPr>
        </p:nvSpPr>
        <p:spPr>
          <a:xfrm>
            <a:off x="1142712" y="571536"/>
            <a:ext cx="12869485" cy="894156"/>
          </a:xfrm>
          <a:prstGeom prst="rect">
            <a:avLst/>
          </a:prstGeom>
        </p:spPr>
        <p:txBody>
          <a:bodyPr vert="horz" wrap="square" lIns="0" tIns="12065" rIns="0" bIns="0" rtlCol="0" anchor="t">
            <a:spAutoFit/>
          </a:bodyPr>
          <a:lstStyle/>
          <a:p>
            <a:pPr marL="12700" marR="5080">
              <a:lnSpc>
                <a:spcPct val="116000"/>
              </a:lnSpc>
              <a:spcBef>
                <a:spcPts val="95"/>
              </a:spcBef>
            </a:pPr>
            <a:r>
              <a:rPr lang="en-IN" sz="5400" spc="195" dirty="0">
                <a:latin typeface="Times New Roman" panose="02020603050405020304"/>
                <a:cs typeface="Trebuchet MS" panose="020B0603020202020204"/>
              </a:rPr>
              <a:t>TECH STACK</a:t>
            </a:r>
            <a:endParaRPr lang="en-IN" sz="5400" spc="195" dirty="0">
              <a:latin typeface="Times New Roman" panose="02020603050405020304"/>
              <a:cs typeface="Trebuchet MS" panose="020B0603020202020204"/>
            </a:endParaRPr>
          </a:p>
        </p:txBody>
      </p:sp>
      <p:sp>
        <p:nvSpPr>
          <p:cNvPr id="118" name="Google Shape;289;p3"/>
          <p:cNvSpPr/>
          <p:nvPr/>
        </p:nvSpPr>
        <p:spPr>
          <a:xfrm>
            <a:off x="7455535" y="2382520"/>
            <a:ext cx="1880100" cy="487800"/>
          </a:xfrm>
          <a:prstGeom prst="roundRect">
            <a:avLst>
              <a:gd name="adj" fmla="val 16667"/>
            </a:avLst>
          </a:prstGeom>
          <a:ln>
            <a:headEnd type="none" w="sm" len="sm"/>
            <a:tailEnd type="none" w="sm" len="sm"/>
          </a:ln>
        </p:spPr>
        <p:style>
          <a:lnRef idx="2">
            <a:schemeClr val="accent1"/>
          </a:lnRef>
          <a:fillRef idx="1">
            <a:schemeClr val="lt1"/>
          </a:fillRef>
          <a:effectRef idx="0">
            <a:schemeClr val="accent1"/>
          </a:effectRef>
          <a:fontRef idx="minor">
            <a:schemeClr val="dk1"/>
          </a:fontRef>
        </p:style>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IN" sz="1400" b="0" i="0" u="none" strike="noStrike" cap="none" dirty="0">
                <a:latin typeface="Times New Roman" panose="02020603050405020304"/>
                <a:ea typeface="Arial" panose="020B0604020202020204"/>
                <a:cs typeface="Arial" panose="020B0604020202020204"/>
                <a:sym typeface="Arial" panose="020B0604020202020204"/>
              </a:rPr>
              <a:t>Backend</a:t>
            </a:r>
            <a:endParaRPr lang="en-IN" sz="1400" b="0" i="0" u="none" strike="noStrike" cap="none" dirty="0">
              <a:latin typeface="Times New Roman" panose="02020603050405020304"/>
              <a:ea typeface="Arial" panose="020B0604020202020204"/>
              <a:cs typeface="Arial" panose="020B0604020202020204"/>
            </a:endParaRPr>
          </a:p>
        </p:txBody>
      </p:sp>
      <p:sp>
        <p:nvSpPr>
          <p:cNvPr id="120" name="Google Shape;291;p3"/>
          <p:cNvSpPr/>
          <p:nvPr/>
        </p:nvSpPr>
        <p:spPr>
          <a:xfrm>
            <a:off x="11265528" y="2377698"/>
            <a:ext cx="2000100" cy="487800"/>
          </a:xfrm>
          <a:prstGeom prst="roundRect">
            <a:avLst>
              <a:gd name="adj" fmla="val 16667"/>
            </a:avLst>
          </a:prstGeom>
          <a:ln>
            <a:headEnd type="none" w="sm" len="sm"/>
            <a:tailEnd type="none" w="sm" len="sm"/>
          </a:ln>
        </p:spPr>
        <p:style>
          <a:lnRef idx="2">
            <a:schemeClr val="accent1"/>
          </a:lnRef>
          <a:fillRef idx="1">
            <a:schemeClr val="lt1"/>
          </a:fillRef>
          <a:effectRef idx="0">
            <a:schemeClr val="accent1"/>
          </a:effectRef>
          <a:fontRef idx="minor">
            <a:schemeClr val="dk1"/>
          </a:fontRef>
        </p:style>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lang="en-US" sz="1400" b="0" i="0" u="none" strike="noStrike" cap="none" dirty="0">
              <a:latin typeface="Times New Roman" panose="02020603050405020304"/>
              <a:ea typeface="Arial" panose="020B0604020202020204"/>
              <a:cs typeface="Arial" panose="020B0604020202020204"/>
            </a:endParaRPr>
          </a:p>
        </p:txBody>
      </p:sp>
      <p:sp>
        <p:nvSpPr>
          <p:cNvPr id="122" name="Google Shape;294;p3"/>
          <p:cNvSpPr txBox="1"/>
          <p:nvPr/>
        </p:nvSpPr>
        <p:spPr>
          <a:xfrm>
            <a:off x="11341994" y="2466730"/>
            <a:ext cx="2000100" cy="30543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IN" altLang="en-GB" sz="1400" b="0" i="0" u="none" strike="noStrike" cap="none" dirty="0">
                <a:solidFill>
                  <a:srgbClr val="000000"/>
                </a:solidFill>
                <a:latin typeface="Times New Roman" panose="02020603050405020304"/>
                <a:ea typeface="Arial" panose="020B0604020202020204"/>
                <a:cs typeface="Arial" panose="020B0604020202020204"/>
                <a:sym typeface="Arial" panose="020B0604020202020204"/>
              </a:rPr>
              <a:t>IOT</a:t>
            </a:r>
            <a:endParaRPr lang="en-IN" altLang="en-GB" sz="1400" b="0" i="0" u="none" strike="noStrike" cap="none" dirty="0">
              <a:solidFill>
                <a:srgbClr val="000000"/>
              </a:solidFill>
              <a:latin typeface="Times New Roman" panose="02020603050405020304"/>
              <a:ea typeface="Arial" panose="020B0604020202020204"/>
              <a:cs typeface="Arial" panose="020B0604020202020204"/>
            </a:endParaRPr>
          </a:p>
        </p:txBody>
      </p:sp>
      <p:sp>
        <p:nvSpPr>
          <p:cNvPr id="125" name="Google Shape;344;p3"/>
          <p:cNvSpPr/>
          <p:nvPr/>
        </p:nvSpPr>
        <p:spPr>
          <a:xfrm>
            <a:off x="5739130" y="2377440"/>
            <a:ext cx="1919605" cy="487680"/>
          </a:xfrm>
          <a:prstGeom prst="roundRect">
            <a:avLst>
              <a:gd name="adj" fmla="val 16667"/>
            </a:avLst>
          </a:prstGeom>
          <a:ln>
            <a:headEnd type="none" w="sm" len="sm"/>
            <a:tailEnd type="none" w="sm" len="sm"/>
          </a:ln>
        </p:spPr>
        <p:style>
          <a:lnRef idx="2">
            <a:schemeClr val="accent1"/>
          </a:lnRef>
          <a:fillRef idx="1">
            <a:schemeClr val="lt1"/>
          </a:fillRef>
          <a:effectRef idx="0">
            <a:schemeClr val="accent1"/>
          </a:effectRef>
          <a:fontRef idx="minor">
            <a:schemeClr val="dk1"/>
          </a:fontRef>
        </p:style>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IN" sz="1600" b="0" i="0" u="none" strike="noStrike" cap="none" dirty="0">
                <a:latin typeface="Times New Roman" panose="02020603050405020304"/>
                <a:ea typeface="Arial" panose="020B0604020202020204"/>
                <a:cs typeface="Times New Roman" panose="02020603050405020304"/>
                <a:sym typeface="Arial" panose="020B0604020202020204"/>
              </a:rPr>
              <a:t>Frontend / Interface</a:t>
            </a:r>
            <a:endParaRPr lang="en-IN" sz="1600" b="0" i="0" u="none" strike="noStrike" cap="none" dirty="0">
              <a:latin typeface="Times New Roman" panose="02020603050405020304"/>
              <a:ea typeface="Arial" panose="020B0604020202020204"/>
              <a:cs typeface="Times New Roman" panose="02020603050405020304"/>
            </a:endParaRPr>
          </a:p>
        </p:txBody>
      </p:sp>
      <p:sp>
        <p:nvSpPr>
          <p:cNvPr id="126" name="Google Shape;289;p3"/>
          <p:cNvSpPr/>
          <p:nvPr/>
        </p:nvSpPr>
        <p:spPr>
          <a:xfrm>
            <a:off x="9358630" y="2377440"/>
            <a:ext cx="1880100" cy="487800"/>
          </a:xfrm>
          <a:prstGeom prst="roundRect">
            <a:avLst>
              <a:gd name="adj" fmla="val 16667"/>
            </a:avLst>
          </a:prstGeom>
          <a:ln>
            <a:headEnd type="none" w="sm" len="sm"/>
            <a:tailEnd type="none" w="sm" len="sm"/>
          </a:ln>
        </p:spPr>
        <p:style>
          <a:lnRef idx="2">
            <a:schemeClr val="accent1"/>
          </a:lnRef>
          <a:fillRef idx="1">
            <a:schemeClr val="lt1"/>
          </a:fillRef>
          <a:effectRef idx="0">
            <a:schemeClr val="accent1"/>
          </a:effectRef>
          <a:fontRef idx="minor">
            <a:schemeClr val="dk1"/>
          </a:fontRef>
        </p:style>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IN" sz="1400" b="0" i="0" u="none" strike="noStrike" cap="none" dirty="0">
                <a:latin typeface="Times New Roman" panose="02020603050405020304"/>
                <a:ea typeface="Arial" panose="020B0604020202020204"/>
                <a:cs typeface="Arial" panose="020B0604020202020204"/>
                <a:sym typeface="Arial" panose="020B0604020202020204"/>
              </a:rPr>
              <a:t>Cloud</a:t>
            </a:r>
            <a:endParaRPr lang="en-IN" sz="1400" b="0" i="0" u="none" strike="noStrike" cap="none" dirty="0">
              <a:latin typeface="Times New Roman" panose="02020603050405020304"/>
              <a:ea typeface="Arial" panose="020B0604020202020204"/>
              <a:cs typeface="Arial" panose="020B0604020202020204"/>
            </a:endParaRPr>
          </a:p>
        </p:txBody>
      </p:sp>
      <p:sp>
        <p:nvSpPr>
          <p:cNvPr id="127" name="Google Shape;291;p3"/>
          <p:cNvSpPr/>
          <p:nvPr/>
        </p:nvSpPr>
        <p:spPr>
          <a:xfrm>
            <a:off x="13289908" y="2384683"/>
            <a:ext cx="2000100" cy="487800"/>
          </a:xfrm>
          <a:prstGeom prst="roundRect">
            <a:avLst>
              <a:gd name="adj" fmla="val 16667"/>
            </a:avLst>
          </a:prstGeom>
          <a:ln>
            <a:headEnd type="none" w="sm" len="sm"/>
            <a:tailEnd type="none" w="sm" len="sm"/>
          </a:ln>
        </p:spPr>
        <p:style>
          <a:lnRef idx="2">
            <a:schemeClr val="accent1"/>
          </a:lnRef>
          <a:fillRef idx="1">
            <a:schemeClr val="lt1"/>
          </a:fillRef>
          <a:effectRef idx="0">
            <a:schemeClr val="accent1"/>
          </a:effectRef>
          <a:fontRef idx="minor">
            <a:schemeClr val="dk1"/>
          </a:fontRef>
        </p:style>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lang="en-US" sz="1400" b="0" i="0" u="none" strike="noStrike" cap="none" dirty="0">
              <a:latin typeface="Times New Roman" panose="02020603050405020304"/>
              <a:ea typeface="Arial" panose="020B0604020202020204"/>
              <a:cs typeface="Arial" panose="020B0604020202020204"/>
            </a:endParaRPr>
          </a:p>
        </p:txBody>
      </p:sp>
      <p:sp>
        <p:nvSpPr>
          <p:cNvPr id="128" name="Google Shape;294;p3"/>
          <p:cNvSpPr txBox="1"/>
          <p:nvPr/>
        </p:nvSpPr>
        <p:spPr>
          <a:xfrm>
            <a:off x="13366374" y="2473715"/>
            <a:ext cx="2000100" cy="30543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IN" altLang="en-GB" sz="1400" b="0" i="0" u="none" strike="noStrike" cap="none" dirty="0">
                <a:solidFill>
                  <a:srgbClr val="000000"/>
                </a:solidFill>
                <a:latin typeface="Times New Roman" panose="02020603050405020304"/>
                <a:ea typeface="Arial" panose="020B0604020202020204"/>
                <a:cs typeface="Arial" panose="020B0604020202020204"/>
                <a:sym typeface="Arial" panose="020B0604020202020204"/>
              </a:rPr>
              <a:t>Hosting</a:t>
            </a:r>
            <a:endParaRPr lang="en-IN" altLang="en-GB" sz="1400" b="0" i="0" u="none" strike="noStrike" cap="none" dirty="0">
              <a:solidFill>
                <a:srgbClr val="000000"/>
              </a:solidFill>
              <a:latin typeface="Times New Roman" panose="02020603050405020304"/>
              <a:ea typeface="Arial" panose="020B0604020202020204"/>
              <a:cs typeface="Arial" panose="020B0604020202020204"/>
            </a:endParaRPr>
          </a:p>
        </p:txBody>
      </p:sp>
      <p:sp>
        <p:nvSpPr>
          <p:cNvPr id="129" name="Google Shape;322;p3"/>
          <p:cNvSpPr/>
          <p:nvPr/>
        </p:nvSpPr>
        <p:spPr>
          <a:xfrm>
            <a:off x="4050665" y="3291205"/>
            <a:ext cx="1657985" cy="1286510"/>
          </a:xfrm>
          <a:prstGeom prst="roundRect">
            <a:avLst>
              <a:gd name="adj" fmla="val 16667"/>
            </a:avLst>
          </a:prstGeom>
          <a:ln>
            <a:headEnd type="none" w="sm" len="sm"/>
            <a:tailEnd type="none" w="sm" len="sm"/>
          </a:ln>
        </p:spPr>
        <p:style>
          <a:lnRef idx="2">
            <a:schemeClr val="accent1"/>
          </a:lnRef>
          <a:fillRef idx="1">
            <a:schemeClr val="lt1"/>
          </a:fillRef>
          <a:effectRef idx="0">
            <a:schemeClr val="accent1"/>
          </a:effectRef>
          <a:fontRef idx="minor">
            <a:schemeClr val="dk1"/>
          </a:fontRef>
        </p:style>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lang="en-US" sz="1400" b="0" i="0" u="none" strike="noStrike" cap="none" dirty="0">
              <a:latin typeface="Times New Roman" panose="02020603050405020304"/>
              <a:ea typeface="Arial" panose="020B0604020202020204"/>
              <a:cs typeface="Arial" panose="020B0604020202020204"/>
            </a:endParaRPr>
          </a:p>
        </p:txBody>
      </p:sp>
      <p:sp>
        <p:nvSpPr>
          <p:cNvPr id="134" name="Google Shape;322;p3"/>
          <p:cNvSpPr/>
          <p:nvPr/>
        </p:nvSpPr>
        <p:spPr>
          <a:xfrm>
            <a:off x="5804535" y="3159760"/>
            <a:ext cx="1657985" cy="1286510"/>
          </a:xfrm>
          <a:prstGeom prst="roundRect">
            <a:avLst>
              <a:gd name="adj" fmla="val 16667"/>
            </a:avLst>
          </a:prstGeom>
          <a:ln>
            <a:headEnd type="none" w="sm" len="sm"/>
            <a:tailEnd type="none" w="sm" len="sm"/>
          </a:ln>
        </p:spPr>
        <p:style>
          <a:lnRef idx="2">
            <a:schemeClr val="accent1"/>
          </a:lnRef>
          <a:fillRef idx="1">
            <a:schemeClr val="lt1"/>
          </a:fillRef>
          <a:effectRef idx="0">
            <a:schemeClr val="accent1"/>
          </a:effectRef>
          <a:fontRef idx="minor">
            <a:schemeClr val="dk1"/>
          </a:fontRef>
        </p:style>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lang="en-US" sz="1400" b="0" i="0" u="none" strike="noStrike" cap="none" dirty="0">
              <a:latin typeface="Times New Roman" panose="02020603050405020304"/>
              <a:ea typeface="Arial" panose="020B0604020202020204"/>
              <a:cs typeface="Arial" panose="020B0604020202020204"/>
            </a:endParaRPr>
          </a:p>
        </p:txBody>
      </p:sp>
      <p:sp>
        <p:nvSpPr>
          <p:cNvPr id="135" name="Google Shape;322;p3"/>
          <p:cNvSpPr/>
          <p:nvPr/>
        </p:nvSpPr>
        <p:spPr>
          <a:xfrm>
            <a:off x="5931535" y="3286760"/>
            <a:ext cx="1657985" cy="1286510"/>
          </a:xfrm>
          <a:prstGeom prst="roundRect">
            <a:avLst>
              <a:gd name="adj" fmla="val 16667"/>
            </a:avLst>
          </a:prstGeom>
          <a:ln>
            <a:headEnd type="none" w="sm" len="sm"/>
            <a:tailEnd type="none" w="sm" len="sm"/>
          </a:ln>
        </p:spPr>
        <p:style>
          <a:lnRef idx="2">
            <a:schemeClr val="accent1"/>
          </a:lnRef>
          <a:fillRef idx="1">
            <a:schemeClr val="lt1"/>
          </a:fillRef>
          <a:effectRef idx="0">
            <a:schemeClr val="accent1"/>
          </a:effectRef>
          <a:fontRef idx="minor">
            <a:schemeClr val="dk1"/>
          </a:fontRef>
        </p:style>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lang="en-US" sz="1400" b="0" i="0" u="none" strike="noStrike" cap="none" dirty="0">
              <a:latin typeface="Times New Roman" panose="02020603050405020304"/>
              <a:ea typeface="Arial" panose="020B0604020202020204"/>
              <a:cs typeface="Arial" panose="020B0604020202020204"/>
            </a:endParaRPr>
          </a:p>
        </p:txBody>
      </p:sp>
      <p:sp>
        <p:nvSpPr>
          <p:cNvPr id="136" name="Google Shape;322;p3"/>
          <p:cNvSpPr/>
          <p:nvPr/>
        </p:nvSpPr>
        <p:spPr>
          <a:xfrm>
            <a:off x="5829935" y="4643120"/>
            <a:ext cx="1657985" cy="1286510"/>
          </a:xfrm>
          <a:prstGeom prst="roundRect">
            <a:avLst>
              <a:gd name="adj" fmla="val 16667"/>
            </a:avLst>
          </a:prstGeom>
          <a:ln>
            <a:headEnd type="none" w="sm" len="sm"/>
            <a:tailEnd type="none" w="sm" len="sm"/>
          </a:ln>
        </p:spPr>
        <p:style>
          <a:lnRef idx="2">
            <a:schemeClr val="accent1"/>
          </a:lnRef>
          <a:fillRef idx="1">
            <a:schemeClr val="lt1"/>
          </a:fillRef>
          <a:effectRef idx="0">
            <a:schemeClr val="accent1"/>
          </a:effectRef>
          <a:fontRef idx="minor">
            <a:schemeClr val="dk1"/>
          </a:fontRef>
        </p:style>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lang="en-US" sz="1400" b="0" i="0" u="none" strike="noStrike" cap="none" dirty="0">
              <a:latin typeface="Times New Roman" panose="02020603050405020304"/>
              <a:ea typeface="Arial" panose="020B0604020202020204"/>
              <a:cs typeface="Arial" panose="020B0604020202020204"/>
            </a:endParaRPr>
          </a:p>
        </p:txBody>
      </p:sp>
      <p:sp>
        <p:nvSpPr>
          <p:cNvPr id="137" name="Google Shape;322;p3"/>
          <p:cNvSpPr/>
          <p:nvPr/>
        </p:nvSpPr>
        <p:spPr>
          <a:xfrm>
            <a:off x="5956935" y="4770120"/>
            <a:ext cx="1657985" cy="1286510"/>
          </a:xfrm>
          <a:prstGeom prst="roundRect">
            <a:avLst>
              <a:gd name="adj" fmla="val 16667"/>
            </a:avLst>
          </a:prstGeom>
          <a:ln>
            <a:headEnd type="none" w="sm" len="sm"/>
            <a:tailEnd type="none" w="sm" len="sm"/>
          </a:ln>
        </p:spPr>
        <p:style>
          <a:lnRef idx="2">
            <a:schemeClr val="accent1"/>
          </a:lnRef>
          <a:fillRef idx="1">
            <a:schemeClr val="lt1"/>
          </a:fillRef>
          <a:effectRef idx="0">
            <a:schemeClr val="accent1"/>
          </a:effectRef>
          <a:fontRef idx="minor">
            <a:schemeClr val="dk1"/>
          </a:fontRef>
        </p:style>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lang="en-US" sz="1400" b="0" i="0" u="none" strike="noStrike" cap="none" dirty="0">
              <a:latin typeface="Times New Roman" panose="02020603050405020304"/>
              <a:ea typeface="Arial" panose="020B0604020202020204"/>
              <a:cs typeface="Arial" panose="020B0604020202020204"/>
            </a:endParaRPr>
          </a:p>
        </p:txBody>
      </p:sp>
      <p:sp>
        <p:nvSpPr>
          <p:cNvPr id="138" name="Google Shape;322;p3"/>
          <p:cNvSpPr/>
          <p:nvPr/>
        </p:nvSpPr>
        <p:spPr>
          <a:xfrm>
            <a:off x="5829935" y="6156960"/>
            <a:ext cx="1657985" cy="1286510"/>
          </a:xfrm>
          <a:prstGeom prst="roundRect">
            <a:avLst>
              <a:gd name="adj" fmla="val 16667"/>
            </a:avLst>
          </a:prstGeom>
          <a:ln>
            <a:headEnd type="none" w="sm" len="sm"/>
            <a:tailEnd type="none" w="sm" len="sm"/>
          </a:ln>
        </p:spPr>
        <p:style>
          <a:lnRef idx="2">
            <a:schemeClr val="accent1"/>
          </a:lnRef>
          <a:fillRef idx="1">
            <a:schemeClr val="lt1"/>
          </a:fillRef>
          <a:effectRef idx="0">
            <a:schemeClr val="accent1"/>
          </a:effectRef>
          <a:fontRef idx="minor">
            <a:schemeClr val="dk1"/>
          </a:fontRef>
        </p:style>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lang="en-US" sz="1400" b="0" i="0" u="none" strike="noStrike" cap="none" dirty="0">
              <a:latin typeface="Times New Roman" panose="02020603050405020304"/>
              <a:ea typeface="Arial" panose="020B0604020202020204"/>
              <a:cs typeface="Arial" panose="020B0604020202020204"/>
            </a:endParaRPr>
          </a:p>
        </p:txBody>
      </p:sp>
      <p:sp>
        <p:nvSpPr>
          <p:cNvPr id="139" name="Google Shape;322;p3"/>
          <p:cNvSpPr/>
          <p:nvPr/>
        </p:nvSpPr>
        <p:spPr>
          <a:xfrm>
            <a:off x="5956935" y="6283960"/>
            <a:ext cx="1657985" cy="1286510"/>
          </a:xfrm>
          <a:prstGeom prst="roundRect">
            <a:avLst>
              <a:gd name="adj" fmla="val 16667"/>
            </a:avLst>
          </a:prstGeom>
          <a:ln>
            <a:headEnd type="none" w="sm" len="sm"/>
            <a:tailEnd type="none" w="sm" len="sm"/>
          </a:ln>
        </p:spPr>
        <p:style>
          <a:lnRef idx="2">
            <a:schemeClr val="accent1"/>
          </a:lnRef>
          <a:fillRef idx="1">
            <a:schemeClr val="lt1"/>
          </a:fillRef>
          <a:effectRef idx="0">
            <a:schemeClr val="accent1"/>
          </a:effectRef>
          <a:fontRef idx="minor">
            <a:schemeClr val="dk1"/>
          </a:fontRef>
        </p:style>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lang="en-US" sz="1400" b="0" i="0" u="none" strike="noStrike" cap="none" dirty="0">
              <a:latin typeface="Times New Roman" panose="02020603050405020304"/>
              <a:ea typeface="Arial" panose="020B0604020202020204"/>
              <a:cs typeface="Arial" panose="020B0604020202020204"/>
            </a:endParaRPr>
          </a:p>
        </p:txBody>
      </p:sp>
      <p:sp>
        <p:nvSpPr>
          <p:cNvPr id="140" name="Google Shape;322;p3"/>
          <p:cNvSpPr/>
          <p:nvPr/>
        </p:nvSpPr>
        <p:spPr>
          <a:xfrm>
            <a:off x="7658735" y="3119120"/>
            <a:ext cx="1657985" cy="1286510"/>
          </a:xfrm>
          <a:prstGeom prst="roundRect">
            <a:avLst>
              <a:gd name="adj" fmla="val 16667"/>
            </a:avLst>
          </a:prstGeom>
          <a:ln>
            <a:headEnd type="none" w="sm" len="sm"/>
            <a:tailEnd type="none" w="sm" len="sm"/>
          </a:ln>
        </p:spPr>
        <p:style>
          <a:lnRef idx="2">
            <a:schemeClr val="accent1"/>
          </a:lnRef>
          <a:fillRef idx="1">
            <a:schemeClr val="lt1"/>
          </a:fillRef>
          <a:effectRef idx="0">
            <a:schemeClr val="accent1"/>
          </a:effectRef>
          <a:fontRef idx="minor">
            <a:schemeClr val="dk1"/>
          </a:fontRef>
        </p:style>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lang="en-US" sz="1400" b="0" i="0" u="none" strike="noStrike" cap="none" dirty="0">
              <a:latin typeface="Times New Roman" panose="02020603050405020304"/>
              <a:ea typeface="Arial" panose="020B0604020202020204"/>
              <a:cs typeface="Arial" panose="020B0604020202020204"/>
            </a:endParaRPr>
          </a:p>
        </p:txBody>
      </p:sp>
      <p:sp>
        <p:nvSpPr>
          <p:cNvPr id="141" name="Google Shape;322;p3"/>
          <p:cNvSpPr/>
          <p:nvPr/>
        </p:nvSpPr>
        <p:spPr>
          <a:xfrm>
            <a:off x="7785735" y="3246120"/>
            <a:ext cx="1657985" cy="1286510"/>
          </a:xfrm>
          <a:prstGeom prst="roundRect">
            <a:avLst>
              <a:gd name="adj" fmla="val 16667"/>
            </a:avLst>
          </a:prstGeom>
          <a:ln>
            <a:headEnd type="none" w="sm" len="sm"/>
            <a:tailEnd type="none" w="sm" len="sm"/>
          </a:ln>
        </p:spPr>
        <p:style>
          <a:lnRef idx="2">
            <a:schemeClr val="accent1"/>
          </a:lnRef>
          <a:fillRef idx="1">
            <a:schemeClr val="lt1"/>
          </a:fillRef>
          <a:effectRef idx="0">
            <a:schemeClr val="accent1"/>
          </a:effectRef>
          <a:fontRef idx="minor">
            <a:schemeClr val="dk1"/>
          </a:fontRef>
        </p:style>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lang="en-US" sz="1400" b="0" i="0" u="none" strike="noStrike" cap="none" dirty="0">
              <a:latin typeface="Times New Roman" panose="02020603050405020304"/>
              <a:ea typeface="Arial" panose="020B0604020202020204"/>
              <a:cs typeface="Arial" panose="020B0604020202020204"/>
            </a:endParaRPr>
          </a:p>
        </p:txBody>
      </p:sp>
      <p:sp>
        <p:nvSpPr>
          <p:cNvPr id="148" name="Google Shape;322;p3"/>
          <p:cNvSpPr/>
          <p:nvPr/>
        </p:nvSpPr>
        <p:spPr>
          <a:xfrm>
            <a:off x="9563735" y="3119120"/>
            <a:ext cx="1657985" cy="1286510"/>
          </a:xfrm>
          <a:prstGeom prst="roundRect">
            <a:avLst>
              <a:gd name="adj" fmla="val 16667"/>
            </a:avLst>
          </a:prstGeom>
          <a:ln>
            <a:headEnd type="none" w="sm" len="sm"/>
            <a:tailEnd type="none" w="sm" len="sm"/>
          </a:ln>
        </p:spPr>
        <p:style>
          <a:lnRef idx="2">
            <a:schemeClr val="accent1"/>
          </a:lnRef>
          <a:fillRef idx="1">
            <a:schemeClr val="lt1"/>
          </a:fillRef>
          <a:effectRef idx="0">
            <a:schemeClr val="accent1"/>
          </a:effectRef>
          <a:fontRef idx="minor">
            <a:schemeClr val="dk1"/>
          </a:fontRef>
        </p:style>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lang="en-US" sz="1400" b="0" i="0" u="none" strike="noStrike" cap="none" dirty="0">
              <a:latin typeface="Times New Roman" panose="02020603050405020304"/>
              <a:ea typeface="Arial" panose="020B0604020202020204"/>
              <a:cs typeface="Arial" panose="020B0604020202020204"/>
            </a:endParaRPr>
          </a:p>
        </p:txBody>
      </p:sp>
      <p:sp>
        <p:nvSpPr>
          <p:cNvPr id="149" name="Google Shape;322;p3"/>
          <p:cNvSpPr/>
          <p:nvPr/>
        </p:nvSpPr>
        <p:spPr>
          <a:xfrm>
            <a:off x="9690735" y="3246120"/>
            <a:ext cx="1657985" cy="1286510"/>
          </a:xfrm>
          <a:prstGeom prst="roundRect">
            <a:avLst>
              <a:gd name="adj" fmla="val 16667"/>
            </a:avLst>
          </a:prstGeom>
          <a:ln>
            <a:headEnd type="none" w="sm" len="sm"/>
            <a:tailEnd type="none" w="sm" len="sm"/>
          </a:ln>
        </p:spPr>
        <p:style>
          <a:lnRef idx="2">
            <a:schemeClr val="accent1"/>
          </a:lnRef>
          <a:fillRef idx="1">
            <a:schemeClr val="lt1"/>
          </a:fillRef>
          <a:effectRef idx="0">
            <a:schemeClr val="accent1"/>
          </a:effectRef>
          <a:fontRef idx="minor">
            <a:schemeClr val="dk1"/>
          </a:fontRef>
        </p:style>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lang="en-US" sz="1400" b="0" i="0" u="none" strike="noStrike" cap="none" dirty="0">
              <a:latin typeface="Times New Roman" panose="02020603050405020304"/>
              <a:ea typeface="Arial" panose="020B0604020202020204"/>
              <a:cs typeface="Arial" panose="020B0604020202020204"/>
            </a:endParaRPr>
          </a:p>
        </p:txBody>
      </p:sp>
      <p:sp>
        <p:nvSpPr>
          <p:cNvPr id="156" name="Google Shape;322;p3"/>
          <p:cNvSpPr/>
          <p:nvPr/>
        </p:nvSpPr>
        <p:spPr>
          <a:xfrm>
            <a:off x="11468735" y="3119120"/>
            <a:ext cx="1657985" cy="1286510"/>
          </a:xfrm>
          <a:prstGeom prst="roundRect">
            <a:avLst>
              <a:gd name="adj" fmla="val 16667"/>
            </a:avLst>
          </a:prstGeom>
          <a:ln>
            <a:headEnd type="none" w="sm" len="sm"/>
            <a:tailEnd type="none" w="sm" len="sm"/>
          </a:ln>
        </p:spPr>
        <p:style>
          <a:lnRef idx="2">
            <a:schemeClr val="accent1"/>
          </a:lnRef>
          <a:fillRef idx="1">
            <a:schemeClr val="lt1"/>
          </a:fillRef>
          <a:effectRef idx="0">
            <a:schemeClr val="accent1"/>
          </a:effectRef>
          <a:fontRef idx="minor">
            <a:schemeClr val="dk1"/>
          </a:fontRef>
        </p:style>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lang="en-US" sz="1400" b="0" i="0" u="none" strike="noStrike" cap="none" dirty="0">
              <a:latin typeface="Times New Roman" panose="02020603050405020304"/>
              <a:ea typeface="Arial" panose="020B0604020202020204"/>
              <a:cs typeface="Arial" panose="020B0604020202020204"/>
            </a:endParaRPr>
          </a:p>
        </p:txBody>
      </p:sp>
      <p:sp>
        <p:nvSpPr>
          <p:cNvPr id="157" name="Google Shape;322;p3"/>
          <p:cNvSpPr/>
          <p:nvPr/>
        </p:nvSpPr>
        <p:spPr>
          <a:xfrm>
            <a:off x="11595735" y="3246120"/>
            <a:ext cx="1657985" cy="1286510"/>
          </a:xfrm>
          <a:prstGeom prst="roundRect">
            <a:avLst>
              <a:gd name="adj" fmla="val 16667"/>
            </a:avLst>
          </a:prstGeom>
          <a:ln>
            <a:headEnd type="none" w="sm" len="sm"/>
            <a:tailEnd type="none" w="sm" len="sm"/>
          </a:ln>
        </p:spPr>
        <p:style>
          <a:lnRef idx="2">
            <a:schemeClr val="accent1"/>
          </a:lnRef>
          <a:fillRef idx="1">
            <a:schemeClr val="lt1"/>
          </a:fillRef>
          <a:effectRef idx="0">
            <a:schemeClr val="accent1"/>
          </a:effectRef>
          <a:fontRef idx="minor">
            <a:schemeClr val="dk1"/>
          </a:fontRef>
        </p:style>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lang="en-US" sz="1400" b="0" i="0" u="none" strike="noStrike" cap="none" dirty="0">
              <a:latin typeface="Times New Roman" panose="02020603050405020304"/>
              <a:ea typeface="Arial" panose="020B0604020202020204"/>
              <a:cs typeface="Arial" panose="020B0604020202020204"/>
            </a:endParaRPr>
          </a:p>
        </p:txBody>
      </p:sp>
      <p:sp>
        <p:nvSpPr>
          <p:cNvPr id="158" name="Google Shape;322;p3"/>
          <p:cNvSpPr/>
          <p:nvPr/>
        </p:nvSpPr>
        <p:spPr>
          <a:xfrm>
            <a:off x="11468735" y="4632960"/>
            <a:ext cx="1657985" cy="1286510"/>
          </a:xfrm>
          <a:prstGeom prst="roundRect">
            <a:avLst>
              <a:gd name="adj" fmla="val 16667"/>
            </a:avLst>
          </a:prstGeom>
          <a:ln>
            <a:headEnd type="none" w="sm" len="sm"/>
            <a:tailEnd type="none" w="sm" len="sm"/>
          </a:ln>
        </p:spPr>
        <p:style>
          <a:lnRef idx="2">
            <a:schemeClr val="accent1"/>
          </a:lnRef>
          <a:fillRef idx="1">
            <a:schemeClr val="lt1"/>
          </a:fillRef>
          <a:effectRef idx="0">
            <a:schemeClr val="accent1"/>
          </a:effectRef>
          <a:fontRef idx="minor">
            <a:schemeClr val="dk1"/>
          </a:fontRef>
        </p:style>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lang="en-US" sz="1400" b="0" i="0" u="none" strike="noStrike" cap="none" dirty="0">
              <a:latin typeface="Times New Roman" panose="02020603050405020304"/>
              <a:ea typeface="Arial" panose="020B0604020202020204"/>
              <a:cs typeface="Arial" panose="020B0604020202020204"/>
            </a:endParaRPr>
          </a:p>
        </p:txBody>
      </p:sp>
      <p:sp>
        <p:nvSpPr>
          <p:cNvPr id="159" name="Google Shape;322;p3"/>
          <p:cNvSpPr/>
          <p:nvPr/>
        </p:nvSpPr>
        <p:spPr>
          <a:xfrm>
            <a:off x="11595735" y="4759960"/>
            <a:ext cx="1657985" cy="1286510"/>
          </a:xfrm>
          <a:prstGeom prst="roundRect">
            <a:avLst>
              <a:gd name="adj" fmla="val 16667"/>
            </a:avLst>
          </a:prstGeom>
          <a:ln>
            <a:headEnd type="none" w="sm" len="sm"/>
            <a:tailEnd type="none" w="sm" len="sm"/>
          </a:ln>
        </p:spPr>
        <p:style>
          <a:lnRef idx="2">
            <a:schemeClr val="accent1"/>
          </a:lnRef>
          <a:fillRef idx="1">
            <a:schemeClr val="lt1"/>
          </a:fillRef>
          <a:effectRef idx="0">
            <a:schemeClr val="accent1"/>
          </a:effectRef>
          <a:fontRef idx="minor">
            <a:schemeClr val="dk1"/>
          </a:fontRef>
        </p:style>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lang="en-US" sz="1400" b="0" i="0" u="none" strike="noStrike" cap="none" dirty="0">
              <a:latin typeface="Times New Roman" panose="02020603050405020304"/>
              <a:ea typeface="Arial" panose="020B0604020202020204"/>
              <a:cs typeface="Arial" panose="020B0604020202020204"/>
            </a:endParaRPr>
          </a:p>
        </p:txBody>
      </p:sp>
      <p:sp>
        <p:nvSpPr>
          <p:cNvPr id="160" name="Google Shape;322;p3"/>
          <p:cNvSpPr/>
          <p:nvPr/>
        </p:nvSpPr>
        <p:spPr>
          <a:xfrm>
            <a:off x="11494135" y="6116320"/>
            <a:ext cx="1657985" cy="1286510"/>
          </a:xfrm>
          <a:prstGeom prst="roundRect">
            <a:avLst>
              <a:gd name="adj" fmla="val 16667"/>
            </a:avLst>
          </a:prstGeom>
          <a:ln>
            <a:headEnd type="none" w="sm" len="sm"/>
            <a:tailEnd type="none" w="sm" len="sm"/>
          </a:ln>
        </p:spPr>
        <p:style>
          <a:lnRef idx="2">
            <a:schemeClr val="accent1"/>
          </a:lnRef>
          <a:fillRef idx="1">
            <a:schemeClr val="lt1"/>
          </a:fillRef>
          <a:effectRef idx="0">
            <a:schemeClr val="accent1"/>
          </a:effectRef>
          <a:fontRef idx="minor">
            <a:schemeClr val="dk1"/>
          </a:fontRef>
        </p:style>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lang="en-US" sz="1400" b="0" i="0" u="none" strike="noStrike" cap="none" dirty="0">
              <a:latin typeface="Times New Roman" panose="02020603050405020304"/>
              <a:ea typeface="Arial" panose="020B0604020202020204"/>
              <a:cs typeface="Arial" panose="020B0604020202020204"/>
            </a:endParaRPr>
          </a:p>
        </p:txBody>
      </p:sp>
      <p:sp>
        <p:nvSpPr>
          <p:cNvPr id="161" name="Google Shape;322;p3"/>
          <p:cNvSpPr/>
          <p:nvPr/>
        </p:nvSpPr>
        <p:spPr>
          <a:xfrm>
            <a:off x="11621135" y="6243320"/>
            <a:ext cx="1657985" cy="1286510"/>
          </a:xfrm>
          <a:prstGeom prst="roundRect">
            <a:avLst>
              <a:gd name="adj" fmla="val 16667"/>
            </a:avLst>
          </a:prstGeom>
          <a:ln>
            <a:headEnd type="none" w="sm" len="sm"/>
            <a:tailEnd type="none" w="sm" len="sm"/>
          </a:ln>
        </p:spPr>
        <p:style>
          <a:lnRef idx="2">
            <a:schemeClr val="accent1"/>
          </a:lnRef>
          <a:fillRef idx="1">
            <a:schemeClr val="lt1"/>
          </a:fillRef>
          <a:effectRef idx="0">
            <a:schemeClr val="accent1"/>
          </a:effectRef>
          <a:fontRef idx="minor">
            <a:schemeClr val="dk1"/>
          </a:fontRef>
        </p:style>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lang="en-US" sz="1400" b="0" i="0" u="none" strike="noStrike" cap="none" dirty="0">
              <a:latin typeface="Times New Roman" panose="02020603050405020304"/>
              <a:ea typeface="Arial" panose="020B0604020202020204"/>
              <a:cs typeface="Arial" panose="020B0604020202020204"/>
            </a:endParaRPr>
          </a:p>
        </p:txBody>
      </p:sp>
      <p:sp>
        <p:nvSpPr>
          <p:cNvPr id="164" name="Google Shape;322;p3"/>
          <p:cNvSpPr/>
          <p:nvPr/>
        </p:nvSpPr>
        <p:spPr>
          <a:xfrm>
            <a:off x="13373735" y="3119120"/>
            <a:ext cx="1657985" cy="1286510"/>
          </a:xfrm>
          <a:prstGeom prst="roundRect">
            <a:avLst>
              <a:gd name="adj" fmla="val 16667"/>
            </a:avLst>
          </a:prstGeom>
          <a:ln>
            <a:headEnd type="none" w="sm" len="sm"/>
            <a:tailEnd type="none" w="sm" len="sm"/>
          </a:ln>
        </p:spPr>
        <p:style>
          <a:lnRef idx="2">
            <a:schemeClr val="accent1"/>
          </a:lnRef>
          <a:fillRef idx="1">
            <a:schemeClr val="lt1"/>
          </a:fillRef>
          <a:effectRef idx="0">
            <a:schemeClr val="accent1"/>
          </a:effectRef>
          <a:fontRef idx="minor">
            <a:schemeClr val="dk1"/>
          </a:fontRef>
        </p:style>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lang="en-US" sz="1400" b="0" i="0" u="none" strike="noStrike" cap="none" dirty="0">
              <a:latin typeface="Times New Roman" panose="02020603050405020304"/>
              <a:ea typeface="Arial" panose="020B0604020202020204"/>
              <a:cs typeface="Arial" panose="020B0604020202020204"/>
            </a:endParaRPr>
          </a:p>
        </p:txBody>
      </p:sp>
      <p:sp>
        <p:nvSpPr>
          <p:cNvPr id="165" name="Google Shape;322;p3"/>
          <p:cNvSpPr/>
          <p:nvPr/>
        </p:nvSpPr>
        <p:spPr>
          <a:xfrm>
            <a:off x="13500735" y="3246120"/>
            <a:ext cx="1657985" cy="1286510"/>
          </a:xfrm>
          <a:prstGeom prst="roundRect">
            <a:avLst>
              <a:gd name="adj" fmla="val 16667"/>
            </a:avLst>
          </a:prstGeom>
          <a:ln>
            <a:headEnd type="none" w="sm" len="sm"/>
            <a:tailEnd type="none" w="sm" len="sm"/>
          </a:ln>
        </p:spPr>
        <p:style>
          <a:lnRef idx="2">
            <a:schemeClr val="accent1"/>
          </a:lnRef>
          <a:fillRef idx="1">
            <a:schemeClr val="lt1"/>
          </a:fillRef>
          <a:effectRef idx="0">
            <a:schemeClr val="accent1"/>
          </a:effectRef>
          <a:fontRef idx="minor">
            <a:schemeClr val="dk1"/>
          </a:fontRef>
        </p:style>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lang="en-US" sz="1400" b="0" i="0" u="none" strike="noStrike" cap="none" dirty="0">
              <a:latin typeface="Times New Roman" panose="02020603050405020304"/>
              <a:ea typeface="Arial" panose="020B0604020202020204"/>
              <a:cs typeface="Arial" panose="020B0604020202020204"/>
            </a:endParaRPr>
          </a:p>
        </p:txBody>
      </p:sp>
      <p:sp>
        <p:nvSpPr>
          <p:cNvPr id="166" name="Google Shape;322;p3"/>
          <p:cNvSpPr/>
          <p:nvPr/>
        </p:nvSpPr>
        <p:spPr>
          <a:xfrm>
            <a:off x="13373735" y="4632960"/>
            <a:ext cx="1657985" cy="1286510"/>
          </a:xfrm>
          <a:prstGeom prst="roundRect">
            <a:avLst>
              <a:gd name="adj" fmla="val 16667"/>
            </a:avLst>
          </a:prstGeom>
          <a:ln>
            <a:headEnd type="none" w="sm" len="sm"/>
            <a:tailEnd type="none" w="sm" len="sm"/>
          </a:ln>
        </p:spPr>
        <p:style>
          <a:lnRef idx="2">
            <a:schemeClr val="accent1"/>
          </a:lnRef>
          <a:fillRef idx="1">
            <a:schemeClr val="lt1"/>
          </a:fillRef>
          <a:effectRef idx="0">
            <a:schemeClr val="accent1"/>
          </a:effectRef>
          <a:fontRef idx="minor">
            <a:schemeClr val="dk1"/>
          </a:fontRef>
        </p:style>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lang="en-US" sz="1400" b="0" i="0" u="none" strike="noStrike" cap="none" dirty="0">
              <a:latin typeface="Times New Roman" panose="02020603050405020304"/>
              <a:ea typeface="Arial" panose="020B0604020202020204"/>
              <a:cs typeface="Arial" panose="020B0604020202020204"/>
            </a:endParaRPr>
          </a:p>
        </p:txBody>
      </p:sp>
      <p:sp>
        <p:nvSpPr>
          <p:cNvPr id="167" name="Google Shape;322;p3"/>
          <p:cNvSpPr/>
          <p:nvPr/>
        </p:nvSpPr>
        <p:spPr>
          <a:xfrm>
            <a:off x="13500735" y="4759960"/>
            <a:ext cx="1657985" cy="1286510"/>
          </a:xfrm>
          <a:prstGeom prst="roundRect">
            <a:avLst>
              <a:gd name="adj" fmla="val 16667"/>
            </a:avLst>
          </a:prstGeom>
          <a:ln>
            <a:headEnd type="none" w="sm" len="sm"/>
            <a:tailEnd type="none" w="sm" len="sm"/>
          </a:ln>
        </p:spPr>
        <p:style>
          <a:lnRef idx="2">
            <a:schemeClr val="accent1"/>
          </a:lnRef>
          <a:fillRef idx="1">
            <a:schemeClr val="lt1"/>
          </a:fillRef>
          <a:effectRef idx="0">
            <a:schemeClr val="accent1"/>
          </a:effectRef>
          <a:fontRef idx="minor">
            <a:schemeClr val="dk1"/>
          </a:fontRef>
        </p:style>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lang="en-US" sz="1400" b="0" i="0" u="none" strike="noStrike" cap="none" dirty="0">
              <a:latin typeface="Times New Roman" panose="02020603050405020304"/>
              <a:ea typeface="Arial" panose="020B0604020202020204"/>
              <a:cs typeface="Arial" panose="020B0604020202020204"/>
            </a:endParaRPr>
          </a:p>
        </p:txBody>
      </p:sp>
      <p:sp>
        <p:nvSpPr>
          <p:cNvPr id="168" name="Google Shape;322;p3"/>
          <p:cNvSpPr/>
          <p:nvPr/>
        </p:nvSpPr>
        <p:spPr>
          <a:xfrm>
            <a:off x="13399135" y="6116320"/>
            <a:ext cx="1657985" cy="1286510"/>
          </a:xfrm>
          <a:prstGeom prst="roundRect">
            <a:avLst>
              <a:gd name="adj" fmla="val 16667"/>
            </a:avLst>
          </a:prstGeom>
          <a:ln>
            <a:headEnd type="none" w="sm" len="sm"/>
            <a:tailEnd type="none" w="sm" len="sm"/>
          </a:ln>
        </p:spPr>
        <p:style>
          <a:lnRef idx="2">
            <a:schemeClr val="accent1"/>
          </a:lnRef>
          <a:fillRef idx="1">
            <a:schemeClr val="lt1"/>
          </a:fillRef>
          <a:effectRef idx="0">
            <a:schemeClr val="accent1"/>
          </a:effectRef>
          <a:fontRef idx="minor">
            <a:schemeClr val="dk1"/>
          </a:fontRef>
        </p:style>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lang="en-US" sz="1400" b="0" i="0" u="none" strike="noStrike" cap="none" dirty="0">
              <a:latin typeface="Times New Roman" panose="02020603050405020304"/>
              <a:ea typeface="Arial" panose="020B0604020202020204"/>
              <a:cs typeface="Arial" panose="020B0604020202020204"/>
            </a:endParaRPr>
          </a:p>
        </p:txBody>
      </p:sp>
      <p:sp>
        <p:nvSpPr>
          <p:cNvPr id="169" name="Google Shape;322;p3"/>
          <p:cNvSpPr/>
          <p:nvPr/>
        </p:nvSpPr>
        <p:spPr>
          <a:xfrm>
            <a:off x="13526135" y="6243320"/>
            <a:ext cx="1657985" cy="1286510"/>
          </a:xfrm>
          <a:prstGeom prst="roundRect">
            <a:avLst>
              <a:gd name="adj" fmla="val 16667"/>
            </a:avLst>
          </a:prstGeom>
          <a:ln>
            <a:headEnd type="none" w="sm" len="sm"/>
            <a:tailEnd type="none" w="sm" len="sm"/>
          </a:ln>
        </p:spPr>
        <p:style>
          <a:lnRef idx="2">
            <a:schemeClr val="accent1"/>
          </a:lnRef>
          <a:fillRef idx="1">
            <a:schemeClr val="lt1"/>
          </a:fillRef>
          <a:effectRef idx="0">
            <a:schemeClr val="accent1"/>
          </a:effectRef>
          <a:fontRef idx="minor">
            <a:schemeClr val="dk1"/>
          </a:fontRef>
        </p:style>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lang="en-US" sz="1400" b="0" i="0" u="none" strike="noStrike" cap="none" dirty="0">
              <a:latin typeface="Times New Roman" panose="02020603050405020304"/>
              <a:ea typeface="Arial" panose="020B0604020202020204"/>
              <a:cs typeface="Arial" panose="020B0604020202020204"/>
            </a:endParaRPr>
          </a:p>
        </p:txBody>
      </p:sp>
      <p:sp>
        <p:nvSpPr>
          <p:cNvPr id="180" name="Google Shape;291;p3"/>
          <p:cNvSpPr/>
          <p:nvPr/>
        </p:nvSpPr>
        <p:spPr>
          <a:xfrm>
            <a:off x="3733793" y="2385318"/>
            <a:ext cx="2000100" cy="487800"/>
          </a:xfrm>
          <a:prstGeom prst="roundRect">
            <a:avLst>
              <a:gd name="adj" fmla="val 16667"/>
            </a:avLst>
          </a:prstGeom>
          <a:ln>
            <a:headEnd type="none" w="sm" len="sm"/>
            <a:tailEnd type="none" w="sm" len="sm"/>
          </a:ln>
        </p:spPr>
        <p:style>
          <a:lnRef idx="2">
            <a:schemeClr val="accent1"/>
          </a:lnRef>
          <a:fillRef idx="1">
            <a:schemeClr val="lt1"/>
          </a:fillRef>
          <a:effectRef idx="0">
            <a:schemeClr val="accent1"/>
          </a:effectRef>
          <a:fontRef idx="minor">
            <a:schemeClr val="dk1"/>
          </a:fontRef>
        </p:style>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lang="en-US" sz="1400" b="0" i="0" u="none" strike="noStrike" cap="none" dirty="0">
              <a:latin typeface="Times New Roman" panose="02020603050405020304"/>
              <a:ea typeface="Arial" panose="020B0604020202020204"/>
              <a:cs typeface="Arial" panose="020B0604020202020204"/>
            </a:endParaRPr>
          </a:p>
        </p:txBody>
      </p:sp>
      <p:sp>
        <p:nvSpPr>
          <p:cNvPr id="181" name="Google Shape;294;p3"/>
          <p:cNvSpPr txBox="1"/>
          <p:nvPr/>
        </p:nvSpPr>
        <p:spPr>
          <a:xfrm>
            <a:off x="3734059" y="2476255"/>
            <a:ext cx="2000100" cy="36703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IN" altLang="en-GB" b="0" i="0" u="none" strike="noStrike" cap="none" dirty="0">
                <a:solidFill>
                  <a:srgbClr val="000000"/>
                </a:solidFill>
                <a:latin typeface="Times New Roman" panose="02020603050405020304"/>
                <a:ea typeface="Arial" panose="020B0604020202020204"/>
                <a:cs typeface="Times New Roman" panose="02020603050405020304"/>
                <a:sym typeface="Arial" panose="020B0604020202020204"/>
              </a:rPr>
              <a:t>Ai / ML / CV</a:t>
            </a:r>
            <a:endParaRPr lang="en-IN" altLang="en-GB" b="0" i="0" u="none" strike="noStrike" cap="none" dirty="0">
              <a:solidFill>
                <a:srgbClr val="000000"/>
              </a:solidFill>
              <a:latin typeface="Times New Roman" panose="02020603050405020304"/>
              <a:ea typeface="Arial" panose="020B0604020202020204"/>
              <a:cs typeface="Times New Roman" panose="02020603050405020304"/>
            </a:endParaRPr>
          </a:p>
        </p:txBody>
      </p:sp>
      <p:pic>
        <p:nvPicPr>
          <p:cNvPr id="182" name="Google Shape;324;p3" descr="download"/>
          <p:cNvPicPr preferRelativeResize="0"/>
          <p:nvPr/>
        </p:nvPicPr>
        <p:blipFill rotWithShape="1">
          <a:blip r:embed="rId1"/>
          <a:srcRect/>
          <a:stretch>
            <a:fillRect/>
          </a:stretch>
        </p:blipFill>
        <p:spPr>
          <a:xfrm>
            <a:off x="6312535" y="3396615"/>
            <a:ext cx="885825" cy="956310"/>
          </a:xfrm>
          <a:prstGeom prst="rect">
            <a:avLst/>
          </a:prstGeom>
          <a:noFill/>
          <a:ln>
            <a:noFill/>
          </a:ln>
        </p:spPr>
      </p:pic>
      <p:pic>
        <p:nvPicPr>
          <p:cNvPr id="183" name="Google Shape;327;p3" descr="download (1)"/>
          <p:cNvPicPr preferRelativeResize="0"/>
          <p:nvPr/>
        </p:nvPicPr>
        <p:blipFill rotWithShape="1">
          <a:blip r:embed="rId2"/>
          <a:srcRect/>
          <a:stretch>
            <a:fillRect/>
          </a:stretch>
        </p:blipFill>
        <p:spPr>
          <a:xfrm>
            <a:off x="6236335" y="4872355"/>
            <a:ext cx="970915" cy="1047115"/>
          </a:xfrm>
          <a:prstGeom prst="rect">
            <a:avLst/>
          </a:prstGeom>
          <a:noFill/>
          <a:ln>
            <a:noFill/>
          </a:ln>
        </p:spPr>
      </p:pic>
      <p:pic>
        <p:nvPicPr>
          <p:cNvPr id="184" name="Google Shape;331;p3" descr="download (2)"/>
          <p:cNvPicPr preferRelativeResize="0"/>
          <p:nvPr/>
        </p:nvPicPr>
        <p:blipFill rotWithShape="1">
          <a:blip r:embed="rId3"/>
          <a:srcRect/>
          <a:stretch>
            <a:fillRect/>
          </a:stretch>
        </p:blipFill>
        <p:spPr>
          <a:xfrm>
            <a:off x="6356985" y="6543040"/>
            <a:ext cx="796925" cy="859790"/>
          </a:xfrm>
          <a:prstGeom prst="rect">
            <a:avLst/>
          </a:prstGeom>
          <a:noFill/>
          <a:ln>
            <a:noFill/>
          </a:ln>
        </p:spPr>
      </p:pic>
      <p:pic>
        <p:nvPicPr>
          <p:cNvPr id="185" name="Google Shape;355;p3" descr="WhatsApp Image 2022-04-13 at 10.43.32 AM"/>
          <p:cNvPicPr preferRelativeResize="0"/>
          <p:nvPr/>
        </p:nvPicPr>
        <p:blipFill rotWithShape="1">
          <a:blip r:embed="rId4"/>
          <a:srcRect/>
          <a:stretch>
            <a:fillRect/>
          </a:stretch>
        </p:blipFill>
        <p:spPr>
          <a:xfrm>
            <a:off x="13580110" y="3449320"/>
            <a:ext cx="1451610" cy="847090"/>
          </a:xfrm>
          <a:prstGeom prst="rect">
            <a:avLst/>
          </a:prstGeom>
          <a:noFill/>
          <a:ln>
            <a:noFill/>
          </a:ln>
        </p:spPr>
      </p:pic>
      <p:pic>
        <p:nvPicPr>
          <p:cNvPr id="187" name="Picture 186" descr="images"/>
          <p:cNvPicPr>
            <a:picLocks noChangeAspect="1"/>
          </p:cNvPicPr>
          <p:nvPr/>
        </p:nvPicPr>
        <p:blipFill>
          <a:blip r:embed="rId5"/>
          <a:stretch>
            <a:fillRect/>
          </a:stretch>
        </p:blipFill>
        <p:spPr>
          <a:xfrm>
            <a:off x="9982200" y="3351530"/>
            <a:ext cx="1075055" cy="1075055"/>
          </a:xfrm>
          <a:prstGeom prst="rect">
            <a:avLst/>
          </a:prstGeom>
        </p:spPr>
      </p:pic>
      <p:pic>
        <p:nvPicPr>
          <p:cNvPr id="188" name="Picture 187" descr="download"/>
          <p:cNvPicPr>
            <a:picLocks noChangeAspect="1"/>
          </p:cNvPicPr>
          <p:nvPr/>
        </p:nvPicPr>
        <p:blipFill>
          <a:blip r:embed="rId6"/>
          <a:stretch>
            <a:fillRect/>
          </a:stretch>
        </p:blipFill>
        <p:spPr>
          <a:xfrm>
            <a:off x="13835380" y="4897120"/>
            <a:ext cx="940435" cy="940435"/>
          </a:xfrm>
          <a:prstGeom prst="rect">
            <a:avLst/>
          </a:prstGeom>
        </p:spPr>
      </p:pic>
      <p:pic>
        <p:nvPicPr>
          <p:cNvPr id="189" name="Picture 188" descr="download"/>
          <p:cNvPicPr>
            <a:picLocks noChangeAspect="1"/>
          </p:cNvPicPr>
          <p:nvPr/>
        </p:nvPicPr>
        <p:blipFill>
          <a:blip r:embed="rId7"/>
          <a:stretch>
            <a:fillRect/>
          </a:stretch>
        </p:blipFill>
        <p:spPr>
          <a:xfrm>
            <a:off x="13863955" y="6421120"/>
            <a:ext cx="982980" cy="982980"/>
          </a:xfrm>
          <a:prstGeom prst="rect">
            <a:avLst/>
          </a:prstGeom>
        </p:spPr>
      </p:pic>
      <p:pic>
        <p:nvPicPr>
          <p:cNvPr id="190" name="Picture 189" descr="download (1)"/>
          <p:cNvPicPr>
            <a:picLocks noChangeAspect="1"/>
          </p:cNvPicPr>
          <p:nvPr/>
        </p:nvPicPr>
        <p:blipFill>
          <a:blip r:embed="rId8"/>
          <a:stretch>
            <a:fillRect/>
          </a:stretch>
        </p:blipFill>
        <p:spPr>
          <a:xfrm>
            <a:off x="11897360" y="3345815"/>
            <a:ext cx="1054735" cy="1054735"/>
          </a:xfrm>
          <a:prstGeom prst="rect">
            <a:avLst/>
          </a:prstGeom>
        </p:spPr>
      </p:pic>
      <p:pic>
        <p:nvPicPr>
          <p:cNvPr id="191" name="Picture 190" descr="download (2)"/>
          <p:cNvPicPr>
            <a:picLocks noChangeAspect="1"/>
          </p:cNvPicPr>
          <p:nvPr/>
        </p:nvPicPr>
        <p:blipFill>
          <a:blip r:embed="rId9"/>
          <a:stretch>
            <a:fillRect/>
          </a:stretch>
        </p:blipFill>
        <p:spPr>
          <a:xfrm>
            <a:off x="11951335" y="4931410"/>
            <a:ext cx="988060" cy="988060"/>
          </a:xfrm>
          <a:prstGeom prst="rect">
            <a:avLst/>
          </a:prstGeom>
        </p:spPr>
      </p:pic>
      <p:pic>
        <p:nvPicPr>
          <p:cNvPr id="192" name="Picture 191" descr="download (3)"/>
          <p:cNvPicPr>
            <a:picLocks noChangeAspect="1"/>
          </p:cNvPicPr>
          <p:nvPr/>
        </p:nvPicPr>
        <p:blipFill>
          <a:blip r:embed="rId10"/>
          <a:stretch>
            <a:fillRect/>
          </a:stretch>
        </p:blipFill>
        <p:spPr>
          <a:xfrm>
            <a:off x="12027535" y="6426835"/>
            <a:ext cx="919480" cy="919480"/>
          </a:xfrm>
          <a:prstGeom prst="rect">
            <a:avLst/>
          </a:prstGeom>
        </p:spPr>
      </p:pic>
      <p:pic>
        <p:nvPicPr>
          <p:cNvPr id="193" name="Picture 192" descr="download (1)"/>
          <p:cNvPicPr>
            <a:picLocks noChangeAspect="1"/>
          </p:cNvPicPr>
          <p:nvPr/>
        </p:nvPicPr>
        <p:blipFill>
          <a:blip r:embed="rId11"/>
          <a:stretch>
            <a:fillRect/>
          </a:stretch>
        </p:blipFill>
        <p:spPr>
          <a:xfrm>
            <a:off x="8217535" y="3489325"/>
            <a:ext cx="871220" cy="956945"/>
          </a:xfrm>
          <a:prstGeom prst="rect">
            <a:avLst/>
          </a:prstGeom>
        </p:spPr>
      </p:pic>
      <p:sp>
        <p:nvSpPr>
          <p:cNvPr id="201" name="Google Shape;322;p3"/>
          <p:cNvSpPr/>
          <p:nvPr/>
        </p:nvSpPr>
        <p:spPr>
          <a:xfrm>
            <a:off x="3949065" y="4637405"/>
            <a:ext cx="1657985" cy="1286510"/>
          </a:xfrm>
          <a:prstGeom prst="roundRect">
            <a:avLst>
              <a:gd name="adj" fmla="val 16667"/>
            </a:avLst>
          </a:prstGeom>
          <a:ln>
            <a:headEnd type="none" w="sm" len="sm"/>
            <a:tailEnd type="none" w="sm" len="sm"/>
          </a:ln>
        </p:spPr>
        <p:style>
          <a:lnRef idx="2">
            <a:schemeClr val="accent1"/>
          </a:lnRef>
          <a:fillRef idx="1">
            <a:schemeClr val="lt1"/>
          </a:fillRef>
          <a:effectRef idx="0">
            <a:schemeClr val="accent1"/>
          </a:effectRef>
          <a:fontRef idx="minor">
            <a:schemeClr val="dk1"/>
          </a:fontRef>
        </p:style>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lang="en-US" sz="1400" b="0" i="0" u="none" strike="noStrike" cap="none" dirty="0">
              <a:latin typeface="Times New Roman" panose="02020603050405020304"/>
              <a:ea typeface="Arial" panose="020B0604020202020204"/>
              <a:cs typeface="Arial" panose="020B0604020202020204"/>
            </a:endParaRPr>
          </a:p>
        </p:txBody>
      </p:sp>
      <p:sp>
        <p:nvSpPr>
          <p:cNvPr id="202" name="Google Shape;322;p3"/>
          <p:cNvSpPr/>
          <p:nvPr/>
        </p:nvSpPr>
        <p:spPr>
          <a:xfrm>
            <a:off x="4076065" y="4764405"/>
            <a:ext cx="1657985" cy="1286510"/>
          </a:xfrm>
          <a:prstGeom prst="roundRect">
            <a:avLst>
              <a:gd name="adj" fmla="val 16667"/>
            </a:avLst>
          </a:prstGeom>
          <a:ln>
            <a:headEnd type="none" w="sm" len="sm"/>
            <a:tailEnd type="none" w="sm" len="sm"/>
          </a:ln>
        </p:spPr>
        <p:style>
          <a:lnRef idx="2">
            <a:schemeClr val="accent1"/>
          </a:lnRef>
          <a:fillRef idx="1">
            <a:schemeClr val="lt1"/>
          </a:fillRef>
          <a:effectRef idx="0">
            <a:schemeClr val="accent1"/>
          </a:effectRef>
          <a:fontRef idx="minor">
            <a:schemeClr val="dk1"/>
          </a:fontRef>
        </p:style>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lang="en-US" sz="1400" b="0" i="0" u="none" strike="noStrike" cap="none" dirty="0">
              <a:latin typeface="Times New Roman" panose="02020603050405020304"/>
              <a:ea typeface="Arial" panose="020B0604020202020204"/>
              <a:cs typeface="Arial" panose="020B0604020202020204"/>
            </a:endParaRPr>
          </a:p>
        </p:txBody>
      </p:sp>
      <p:pic>
        <p:nvPicPr>
          <p:cNvPr id="204" name="Picture 203" descr="download (4)"/>
          <p:cNvPicPr>
            <a:picLocks noChangeAspect="1"/>
          </p:cNvPicPr>
          <p:nvPr/>
        </p:nvPicPr>
        <p:blipFill>
          <a:blip r:embed="rId12"/>
          <a:stretch>
            <a:fillRect/>
          </a:stretch>
        </p:blipFill>
        <p:spPr>
          <a:xfrm>
            <a:off x="4438015" y="4852670"/>
            <a:ext cx="1110615" cy="1110615"/>
          </a:xfrm>
          <a:prstGeom prst="rect">
            <a:avLst/>
          </a:prstGeom>
        </p:spPr>
      </p:pic>
      <p:sp>
        <p:nvSpPr>
          <p:cNvPr id="208" name="Google Shape;322;p3"/>
          <p:cNvSpPr/>
          <p:nvPr/>
        </p:nvSpPr>
        <p:spPr>
          <a:xfrm>
            <a:off x="3949065" y="6210300"/>
            <a:ext cx="1657985" cy="1286510"/>
          </a:xfrm>
          <a:prstGeom prst="roundRect">
            <a:avLst>
              <a:gd name="adj" fmla="val 16667"/>
            </a:avLst>
          </a:prstGeom>
          <a:ln>
            <a:headEnd type="none" w="sm" len="sm"/>
            <a:tailEnd type="none" w="sm" len="sm"/>
          </a:ln>
        </p:spPr>
        <p:style>
          <a:lnRef idx="2">
            <a:schemeClr val="accent1"/>
          </a:lnRef>
          <a:fillRef idx="1">
            <a:schemeClr val="lt1"/>
          </a:fillRef>
          <a:effectRef idx="0">
            <a:schemeClr val="accent1"/>
          </a:effectRef>
          <a:fontRef idx="minor">
            <a:schemeClr val="dk1"/>
          </a:fontRef>
        </p:style>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lang="en-US" sz="1400" b="0" i="0" u="none" strike="noStrike" cap="none" dirty="0">
              <a:latin typeface="Times New Roman" panose="02020603050405020304"/>
              <a:ea typeface="Arial" panose="020B0604020202020204"/>
              <a:cs typeface="Arial" panose="020B0604020202020204"/>
            </a:endParaRPr>
          </a:p>
        </p:txBody>
      </p:sp>
      <p:sp>
        <p:nvSpPr>
          <p:cNvPr id="209" name="Google Shape;322;p3"/>
          <p:cNvSpPr/>
          <p:nvPr/>
        </p:nvSpPr>
        <p:spPr>
          <a:xfrm>
            <a:off x="4076065" y="6313805"/>
            <a:ext cx="1657985" cy="1286510"/>
          </a:xfrm>
          <a:prstGeom prst="roundRect">
            <a:avLst>
              <a:gd name="adj" fmla="val 16667"/>
            </a:avLst>
          </a:prstGeom>
          <a:ln>
            <a:headEnd type="none" w="sm" len="sm"/>
            <a:tailEnd type="none" w="sm" len="sm"/>
          </a:ln>
        </p:spPr>
        <p:style>
          <a:lnRef idx="2">
            <a:schemeClr val="accent1"/>
          </a:lnRef>
          <a:fillRef idx="1">
            <a:schemeClr val="lt1"/>
          </a:fillRef>
          <a:effectRef idx="0">
            <a:schemeClr val="accent1"/>
          </a:effectRef>
          <a:fontRef idx="minor">
            <a:schemeClr val="dk1"/>
          </a:fontRef>
        </p:style>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lang="en-US" sz="1400" b="0" i="0" u="none" strike="noStrike" cap="none" dirty="0">
              <a:latin typeface="Times New Roman" panose="02020603050405020304"/>
              <a:ea typeface="Arial" panose="020B0604020202020204"/>
              <a:cs typeface="Arial" panose="020B0604020202020204"/>
            </a:endParaRPr>
          </a:p>
        </p:txBody>
      </p:sp>
      <p:pic>
        <p:nvPicPr>
          <p:cNvPr id="211" name="Picture 210" descr="download (5)"/>
          <p:cNvPicPr>
            <a:picLocks noChangeAspect="1"/>
          </p:cNvPicPr>
          <p:nvPr/>
        </p:nvPicPr>
        <p:blipFill>
          <a:blip r:embed="rId13"/>
          <a:stretch>
            <a:fillRect/>
          </a:stretch>
        </p:blipFill>
        <p:spPr>
          <a:xfrm>
            <a:off x="4441190" y="6438900"/>
            <a:ext cx="927735" cy="991870"/>
          </a:xfrm>
          <a:prstGeom prst="rect">
            <a:avLst/>
          </a:prstGeom>
        </p:spPr>
      </p:pic>
      <p:sp>
        <p:nvSpPr>
          <p:cNvPr id="212" name="Google Shape;322;p3"/>
          <p:cNvSpPr/>
          <p:nvPr/>
        </p:nvSpPr>
        <p:spPr>
          <a:xfrm>
            <a:off x="7693025" y="4612640"/>
            <a:ext cx="1657985" cy="1286510"/>
          </a:xfrm>
          <a:prstGeom prst="roundRect">
            <a:avLst>
              <a:gd name="adj" fmla="val 16667"/>
            </a:avLst>
          </a:prstGeom>
          <a:ln>
            <a:headEnd type="none" w="sm" len="sm"/>
            <a:tailEnd type="none" w="sm" len="sm"/>
          </a:ln>
        </p:spPr>
        <p:style>
          <a:lnRef idx="2">
            <a:schemeClr val="accent1"/>
          </a:lnRef>
          <a:fillRef idx="1">
            <a:schemeClr val="lt1"/>
          </a:fillRef>
          <a:effectRef idx="0">
            <a:schemeClr val="accent1"/>
          </a:effectRef>
          <a:fontRef idx="minor">
            <a:schemeClr val="dk1"/>
          </a:fontRef>
        </p:style>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lang="en-US" sz="1400" b="0" i="0" u="none" strike="noStrike" cap="none" dirty="0">
              <a:latin typeface="Times New Roman" panose="02020603050405020304"/>
              <a:ea typeface="Arial" panose="020B0604020202020204"/>
              <a:cs typeface="Arial" panose="020B0604020202020204"/>
            </a:endParaRPr>
          </a:p>
        </p:txBody>
      </p:sp>
      <p:sp>
        <p:nvSpPr>
          <p:cNvPr id="213" name="Google Shape;322;p3"/>
          <p:cNvSpPr/>
          <p:nvPr/>
        </p:nvSpPr>
        <p:spPr>
          <a:xfrm>
            <a:off x="7820025" y="4739640"/>
            <a:ext cx="1657985" cy="1286510"/>
          </a:xfrm>
          <a:prstGeom prst="roundRect">
            <a:avLst>
              <a:gd name="adj" fmla="val 16667"/>
            </a:avLst>
          </a:prstGeom>
          <a:ln>
            <a:headEnd type="none" w="sm" len="sm"/>
            <a:tailEnd type="none" w="sm" len="sm"/>
          </a:ln>
        </p:spPr>
        <p:style>
          <a:lnRef idx="2">
            <a:schemeClr val="accent1"/>
          </a:lnRef>
          <a:fillRef idx="1">
            <a:schemeClr val="lt1"/>
          </a:fillRef>
          <a:effectRef idx="0">
            <a:schemeClr val="accent1"/>
          </a:effectRef>
          <a:fontRef idx="minor">
            <a:schemeClr val="dk1"/>
          </a:fontRef>
        </p:style>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lang="en-US" sz="1400" b="0" i="0" u="none" strike="noStrike" cap="none" dirty="0">
              <a:latin typeface="Times New Roman" panose="02020603050405020304"/>
              <a:ea typeface="Arial" panose="020B0604020202020204"/>
              <a:cs typeface="Arial" panose="020B0604020202020204"/>
            </a:endParaRPr>
          </a:p>
        </p:txBody>
      </p:sp>
      <p:pic>
        <p:nvPicPr>
          <p:cNvPr id="216" name="Picture 215" descr="download (7)"/>
          <p:cNvPicPr>
            <a:picLocks noChangeAspect="1"/>
          </p:cNvPicPr>
          <p:nvPr/>
        </p:nvPicPr>
        <p:blipFill>
          <a:blip r:embed="rId14"/>
          <a:stretch>
            <a:fillRect/>
          </a:stretch>
        </p:blipFill>
        <p:spPr>
          <a:xfrm>
            <a:off x="8081645" y="4770120"/>
            <a:ext cx="1083310" cy="1083310"/>
          </a:xfrm>
          <a:prstGeom prst="rect">
            <a:avLst/>
          </a:prstGeom>
        </p:spPr>
      </p:pic>
      <p:sp>
        <p:nvSpPr>
          <p:cNvPr id="217" name="object 11"/>
          <p:cNvSpPr/>
          <p:nvPr/>
        </p:nvSpPr>
        <p:spPr>
          <a:xfrm>
            <a:off x="680651" y="9515874"/>
            <a:ext cx="16927195" cy="771525"/>
          </a:xfrm>
          <a:custGeom>
            <a:avLst/>
            <a:gdLst/>
            <a:ahLst/>
            <a:cxnLst/>
            <a:rect l="l" t="t" r="r" b="b"/>
            <a:pathLst>
              <a:path w="16927195" h="771525">
                <a:moveTo>
                  <a:pt x="16926696" y="771125"/>
                </a:moveTo>
                <a:lnTo>
                  <a:pt x="0" y="771125"/>
                </a:lnTo>
                <a:lnTo>
                  <a:pt x="445174" y="0"/>
                </a:lnTo>
                <a:lnTo>
                  <a:pt x="16481522" y="0"/>
                </a:lnTo>
                <a:lnTo>
                  <a:pt x="16926696" y="771125"/>
                </a:lnTo>
                <a:close/>
              </a:path>
            </a:pathLst>
          </a:custGeom>
          <a:solidFill>
            <a:srgbClr val="A066CB"/>
          </a:solidFill>
        </p:spPr>
        <p:txBody>
          <a:bodyPr wrap="square" lIns="0" tIns="0" rIns="0" bIns="0" rtlCol="0" anchor="t"/>
          <a:lstStyle/>
          <a:p>
            <a:endParaRPr lang="en-US" dirty="0">
              <a:latin typeface="Times New Roman" panose="02020603050405020304"/>
              <a:cs typeface="Times New Roman" panose="02020603050405020304"/>
            </a:endParaRPr>
          </a:p>
        </p:txBody>
      </p:sp>
      <p:sp>
        <p:nvSpPr>
          <p:cNvPr id="219" name="Google Shape;322;p3"/>
          <p:cNvSpPr/>
          <p:nvPr/>
        </p:nvSpPr>
        <p:spPr>
          <a:xfrm>
            <a:off x="5867400" y="7600315"/>
            <a:ext cx="1657985" cy="1286510"/>
          </a:xfrm>
          <a:prstGeom prst="roundRect">
            <a:avLst>
              <a:gd name="adj" fmla="val 16667"/>
            </a:avLst>
          </a:prstGeom>
          <a:ln>
            <a:headEnd type="none" w="sm" len="sm"/>
            <a:tailEnd type="none" w="sm" len="sm"/>
          </a:ln>
        </p:spPr>
        <p:style>
          <a:lnRef idx="2">
            <a:schemeClr val="accent1"/>
          </a:lnRef>
          <a:fillRef idx="1">
            <a:schemeClr val="lt1"/>
          </a:fillRef>
          <a:effectRef idx="0">
            <a:schemeClr val="accent1"/>
          </a:effectRef>
          <a:fontRef idx="minor">
            <a:schemeClr val="dk1"/>
          </a:fontRef>
        </p:style>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lang="en-US" sz="1400" b="0" i="0" u="none" strike="noStrike" cap="none" dirty="0">
              <a:latin typeface="Times New Roman" panose="02020603050405020304"/>
              <a:ea typeface="Arial" panose="020B0604020202020204"/>
              <a:cs typeface="Arial" panose="020B0604020202020204"/>
            </a:endParaRPr>
          </a:p>
        </p:txBody>
      </p:sp>
      <p:sp>
        <p:nvSpPr>
          <p:cNvPr id="223" name="Google Shape;291;p3"/>
          <p:cNvSpPr/>
          <p:nvPr/>
        </p:nvSpPr>
        <p:spPr>
          <a:xfrm>
            <a:off x="15290793" y="2359918"/>
            <a:ext cx="2000100" cy="487800"/>
          </a:xfrm>
          <a:prstGeom prst="roundRect">
            <a:avLst>
              <a:gd name="adj" fmla="val 16667"/>
            </a:avLst>
          </a:prstGeom>
          <a:ln>
            <a:headEnd type="none" w="sm" len="sm"/>
            <a:tailEnd type="none" w="sm" len="sm"/>
          </a:ln>
        </p:spPr>
        <p:style>
          <a:lnRef idx="2">
            <a:schemeClr val="accent1"/>
          </a:lnRef>
          <a:fillRef idx="1">
            <a:schemeClr val="lt1"/>
          </a:fillRef>
          <a:effectRef idx="0">
            <a:schemeClr val="accent1"/>
          </a:effectRef>
          <a:fontRef idx="minor">
            <a:schemeClr val="dk1"/>
          </a:fontRef>
        </p:style>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lang="en-US" sz="1400" b="0" i="0" u="none" strike="noStrike" cap="none" dirty="0">
              <a:latin typeface="Times New Roman" panose="02020603050405020304"/>
              <a:ea typeface="Arial" panose="020B0604020202020204"/>
              <a:cs typeface="Arial" panose="020B0604020202020204"/>
            </a:endParaRPr>
          </a:p>
        </p:txBody>
      </p:sp>
      <p:sp>
        <p:nvSpPr>
          <p:cNvPr id="224" name="Google Shape;294;p3"/>
          <p:cNvSpPr txBox="1"/>
          <p:nvPr/>
        </p:nvSpPr>
        <p:spPr>
          <a:xfrm>
            <a:off x="15291059" y="2450855"/>
            <a:ext cx="2000100" cy="30543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IN" altLang="en-GB" sz="1400" b="0" i="0" u="none" strike="noStrike" cap="none" dirty="0">
                <a:solidFill>
                  <a:srgbClr val="000000"/>
                </a:solidFill>
                <a:latin typeface="Times New Roman" panose="02020603050405020304"/>
                <a:ea typeface="Arial" panose="020B0604020202020204"/>
                <a:cs typeface="Arial" panose="020B0604020202020204"/>
                <a:sym typeface="Arial" panose="020B0604020202020204"/>
              </a:rPr>
              <a:t>Operating System</a:t>
            </a:r>
            <a:endParaRPr lang="en-IN" altLang="en-GB" sz="1400" b="0" i="0" u="none" strike="noStrike" cap="none" dirty="0">
              <a:solidFill>
                <a:srgbClr val="000000"/>
              </a:solidFill>
              <a:latin typeface="Times New Roman" panose="02020603050405020304"/>
              <a:ea typeface="Arial" panose="020B0604020202020204"/>
              <a:cs typeface="Arial" panose="020B0604020202020204"/>
            </a:endParaRPr>
          </a:p>
        </p:txBody>
      </p:sp>
      <p:sp>
        <p:nvSpPr>
          <p:cNvPr id="227" name="Google Shape;322;p3"/>
          <p:cNvSpPr/>
          <p:nvPr/>
        </p:nvSpPr>
        <p:spPr>
          <a:xfrm>
            <a:off x="15285085" y="3118485"/>
            <a:ext cx="1657985" cy="1286510"/>
          </a:xfrm>
          <a:prstGeom prst="roundRect">
            <a:avLst>
              <a:gd name="adj" fmla="val 16667"/>
            </a:avLst>
          </a:prstGeom>
          <a:ln>
            <a:headEnd type="none" w="sm" len="sm"/>
            <a:tailEnd type="none" w="sm" len="sm"/>
          </a:ln>
        </p:spPr>
        <p:style>
          <a:lnRef idx="2">
            <a:schemeClr val="accent1"/>
          </a:lnRef>
          <a:fillRef idx="1">
            <a:schemeClr val="lt1"/>
          </a:fillRef>
          <a:effectRef idx="0">
            <a:schemeClr val="accent1"/>
          </a:effectRef>
          <a:fontRef idx="minor">
            <a:schemeClr val="dk1"/>
          </a:fontRef>
        </p:style>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lang="en-US" sz="1400" b="0" i="0" u="none" strike="noStrike" cap="none" dirty="0">
              <a:latin typeface="Times New Roman" panose="02020603050405020304"/>
              <a:ea typeface="Arial" panose="020B0604020202020204"/>
              <a:cs typeface="Arial" panose="020B0604020202020204"/>
            </a:endParaRPr>
          </a:p>
        </p:txBody>
      </p:sp>
      <p:sp>
        <p:nvSpPr>
          <p:cNvPr id="228" name="Google Shape;322;p3"/>
          <p:cNvSpPr/>
          <p:nvPr/>
        </p:nvSpPr>
        <p:spPr>
          <a:xfrm>
            <a:off x="15412085" y="3245485"/>
            <a:ext cx="1657985" cy="1286510"/>
          </a:xfrm>
          <a:prstGeom prst="roundRect">
            <a:avLst>
              <a:gd name="adj" fmla="val 16667"/>
            </a:avLst>
          </a:prstGeom>
          <a:ln>
            <a:headEnd type="none" w="sm" len="sm"/>
            <a:tailEnd type="none" w="sm" len="sm"/>
          </a:ln>
        </p:spPr>
        <p:style>
          <a:lnRef idx="2">
            <a:schemeClr val="accent1"/>
          </a:lnRef>
          <a:fillRef idx="1">
            <a:schemeClr val="lt1"/>
          </a:fillRef>
          <a:effectRef idx="0">
            <a:schemeClr val="accent1"/>
          </a:effectRef>
          <a:fontRef idx="minor">
            <a:schemeClr val="dk1"/>
          </a:fontRef>
        </p:style>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lang="en-US" sz="1400" b="0" i="0" u="none" strike="noStrike" cap="none" dirty="0">
              <a:latin typeface="Times New Roman" panose="02020603050405020304"/>
              <a:ea typeface="Arial" panose="020B0604020202020204"/>
              <a:cs typeface="Arial" panose="020B0604020202020204"/>
            </a:endParaRPr>
          </a:p>
        </p:txBody>
      </p:sp>
      <p:pic>
        <p:nvPicPr>
          <p:cNvPr id="233" name="Picture 232" descr="download (4)"/>
          <p:cNvPicPr>
            <a:picLocks noChangeAspect="1"/>
          </p:cNvPicPr>
          <p:nvPr/>
        </p:nvPicPr>
        <p:blipFill>
          <a:blip r:embed="rId15"/>
          <a:stretch>
            <a:fillRect/>
          </a:stretch>
        </p:blipFill>
        <p:spPr>
          <a:xfrm>
            <a:off x="15648940" y="3396615"/>
            <a:ext cx="1184910" cy="1000125"/>
          </a:xfrm>
          <a:prstGeom prst="rect">
            <a:avLst/>
          </a:prstGeom>
        </p:spPr>
      </p:pic>
      <p:sp>
        <p:nvSpPr>
          <p:cNvPr id="234" name="Google Shape;291;p3"/>
          <p:cNvSpPr/>
          <p:nvPr/>
        </p:nvSpPr>
        <p:spPr>
          <a:xfrm>
            <a:off x="1727193" y="2359918"/>
            <a:ext cx="2000100" cy="487800"/>
          </a:xfrm>
          <a:prstGeom prst="roundRect">
            <a:avLst>
              <a:gd name="adj" fmla="val 16667"/>
            </a:avLst>
          </a:prstGeom>
          <a:ln>
            <a:headEnd type="none" w="sm" len="sm"/>
            <a:tailEnd type="none" w="sm" len="sm"/>
          </a:ln>
        </p:spPr>
        <p:style>
          <a:lnRef idx="2">
            <a:schemeClr val="accent1"/>
          </a:lnRef>
          <a:fillRef idx="1">
            <a:schemeClr val="lt1"/>
          </a:fillRef>
          <a:effectRef idx="0">
            <a:schemeClr val="accent1"/>
          </a:effectRef>
          <a:fontRef idx="minor">
            <a:schemeClr val="dk1"/>
          </a:fontRef>
        </p:style>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lang="en-US" sz="1400" b="0" i="0" u="none" strike="noStrike" cap="none" dirty="0">
              <a:latin typeface="Times New Roman" panose="02020603050405020304"/>
              <a:ea typeface="Arial" panose="020B0604020202020204"/>
              <a:cs typeface="Arial" panose="020B0604020202020204"/>
            </a:endParaRPr>
          </a:p>
        </p:txBody>
      </p:sp>
      <p:sp>
        <p:nvSpPr>
          <p:cNvPr id="235" name="Google Shape;294;p3"/>
          <p:cNvSpPr txBox="1"/>
          <p:nvPr/>
        </p:nvSpPr>
        <p:spPr>
          <a:xfrm>
            <a:off x="1727459" y="2450855"/>
            <a:ext cx="2000100" cy="36703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IN" altLang="en-GB" b="0" i="0" u="none" strike="noStrike" cap="none" dirty="0">
                <a:solidFill>
                  <a:srgbClr val="000000"/>
                </a:solidFill>
                <a:latin typeface="Times New Roman" panose="02020603050405020304"/>
                <a:ea typeface="Arial" panose="020B0604020202020204"/>
                <a:cs typeface="Times New Roman" panose="02020603050405020304"/>
                <a:sym typeface="Arial" panose="020B0604020202020204"/>
              </a:rPr>
              <a:t>Framework</a:t>
            </a:r>
            <a:endParaRPr lang="en-IN" altLang="en-GB" b="0" i="0" u="none" strike="noStrike" cap="none" dirty="0">
              <a:solidFill>
                <a:srgbClr val="000000"/>
              </a:solidFill>
              <a:latin typeface="Times New Roman" panose="02020603050405020304"/>
              <a:ea typeface="Arial" panose="020B0604020202020204"/>
              <a:cs typeface="Times New Roman" panose="02020603050405020304"/>
            </a:endParaRPr>
          </a:p>
        </p:txBody>
      </p:sp>
      <p:sp>
        <p:nvSpPr>
          <p:cNvPr id="236" name="Google Shape;322;p3"/>
          <p:cNvSpPr/>
          <p:nvPr/>
        </p:nvSpPr>
        <p:spPr>
          <a:xfrm>
            <a:off x="1895475" y="3076575"/>
            <a:ext cx="1657985" cy="1286510"/>
          </a:xfrm>
          <a:prstGeom prst="roundRect">
            <a:avLst>
              <a:gd name="adj" fmla="val 16667"/>
            </a:avLst>
          </a:prstGeom>
          <a:ln>
            <a:headEnd type="none" w="sm" len="sm"/>
            <a:tailEnd type="none" w="sm" len="sm"/>
          </a:ln>
        </p:spPr>
        <p:style>
          <a:lnRef idx="2">
            <a:schemeClr val="accent1"/>
          </a:lnRef>
          <a:fillRef idx="1">
            <a:schemeClr val="lt1"/>
          </a:fillRef>
          <a:effectRef idx="0">
            <a:schemeClr val="accent1"/>
          </a:effectRef>
          <a:fontRef idx="minor">
            <a:schemeClr val="dk1"/>
          </a:fontRef>
        </p:style>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lang="en-US" sz="1400" b="0" i="0" u="none" strike="noStrike" cap="none" dirty="0">
              <a:latin typeface="Times New Roman" panose="02020603050405020304"/>
              <a:ea typeface="Arial" panose="020B0604020202020204"/>
              <a:cs typeface="Arial" panose="020B0604020202020204"/>
            </a:endParaRPr>
          </a:p>
        </p:txBody>
      </p:sp>
      <p:sp>
        <p:nvSpPr>
          <p:cNvPr id="237" name="Google Shape;322;p3"/>
          <p:cNvSpPr/>
          <p:nvPr/>
        </p:nvSpPr>
        <p:spPr>
          <a:xfrm>
            <a:off x="2022475" y="3203575"/>
            <a:ext cx="1657985" cy="1286510"/>
          </a:xfrm>
          <a:prstGeom prst="roundRect">
            <a:avLst>
              <a:gd name="adj" fmla="val 16667"/>
            </a:avLst>
          </a:prstGeom>
          <a:ln>
            <a:headEnd type="none" w="sm" len="sm"/>
            <a:tailEnd type="none" w="sm" len="sm"/>
          </a:ln>
        </p:spPr>
        <p:style>
          <a:lnRef idx="2">
            <a:schemeClr val="accent1"/>
          </a:lnRef>
          <a:fillRef idx="1">
            <a:schemeClr val="lt1"/>
          </a:fillRef>
          <a:effectRef idx="0">
            <a:schemeClr val="accent1"/>
          </a:effectRef>
          <a:fontRef idx="minor">
            <a:schemeClr val="dk1"/>
          </a:fontRef>
        </p:style>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lang="en-US" sz="1400" b="0" i="0" u="none" strike="noStrike" cap="none" dirty="0">
              <a:latin typeface="Times New Roman" panose="02020603050405020304"/>
              <a:ea typeface="Arial" panose="020B0604020202020204"/>
              <a:cs typeface="Arial" panose="020B0604020202020204"/>
            </a:endParaRPr>
          </a:p>
        </p:txBody>
      </p:sp>
      <p:pic>
        <p:nvPicPr>
          <p:cNvPr id="239" name="Picture 238" descr="download (8)"/>
          <p:cNvPicPr>
            <a:picLocks noChangeAspect="1"/>
          </p:cNvPicPr>
          <p:nvPr/>
        </p:nvPicPr>
        <p:blipFill>
          <a:blip r:embed="rId16"/>
          <a:stretch>
            <a:fillRect/>
          </a:stretch>
        </p:blipFill>
        <p:spPr>
          <a:xfrm>
            <a:off x="2273935" y="3302635"/>
            <a:ext cx="1123950" cy="1123950"/>
          </a:xfrm>
          <a:prstGeom prst="rect">
            <a:avLst/>
          </a:prstGeom>
        </p:spPr>
      </p:pic>
      <p:sp>
        <p:nvSpPr>
          <p:cNvPr id="242" name="Google Shape;322;p3"/>
          <p:cNvSpPr/>
          <p:nvPr/>
        </p:nvSpPr>
        <p:spPr>
          <a:xfrm>
            <a:off x="5994400" y="7727315"/>
            <a:ext cx="1657985" cy="1286510"/>
          </a:xfrm>
          <a:prstGeom prst="roundRect">
            <a:avLst>
              <a:gd name="adj" fmla="val 16667"/>
            </a:avLst>
          </a:prstGeom>
          <a:ln>
            <a:headEnd type="none" w="sm" len="sm"/>
            <a:tailEnd type="none" w="sm" len="sm"/>
          </a:ln>
        </p:spPr>
        <p:style>
          <a:lnRef idx="2">
            <a:schemeClr val="accent1"/>
          </a:lnRef>
          <a:fillRef idx="1">
            <a:schemeClr val="lt1"/>
          </a:fillRef>
          <a:effectRef idx="0">
            <a:schemeClr val="accent1"/>
          </a:effectRef>
          <a:fontRef idx="minor">
            <a:schemeClr val="dk1"/>
          </a:fontRef>
        </p:style>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lang="en-US" sz="1400" b="0" i="0" u="none" strike="noStrike" cap="none" dirty="0">
              <a:latin typeface="Times New Roman" panose="02020603050405020304"/>
              <a:ea typeface="Arial" panose="020B0604020202020204"/>
              <a:cs typeface="Arial" panose="020B0604020202020204"/>
            </a:endParaRPr>
          </a:p>
        </p:txBody>
      </p:sp>
      <p:pic>
        <p:nvPicPr>
          <p:cNvPr id="243" name="Content Placeholder 242" descr="download (2)"/>
          <p:cNvPicPr>
            <a:picLocks noGrp="1" noChangeAspect="1"/>
          </p:cNvPicPr>
          <p:nvPr>
            <p:ph sz="half" idx="3"/>
          </p:nvPr>
        </p:nvPicPr>
        <p:blipFill>
          <a:blip r:embed="rId17"/>
          <a:stretch>
            <a:fillRect/>
          </a:stretch>
        </p:blipFill>
        <p:spPr>
          <a:xfrm>
            <a:off x="6294120" y="7810500"/>
            <a:ext cx="1007745" cy="1007745"/>
          </a:xfrm>
          <a:prstGeom prst="rect">
            <a:avLst/>
          </a:prstGeom>
        </p:spPr>
      </p:pic>
      <p:pic>
        <p:nvPicPr>
          <p:cNvPr id="244" name="Picture 243" descr="download (1)"/>
          <p:cNvPicPr>
            <a:picLocks noChangeAspect="1"/>
          </p:cNvPicPr>
          <p:nvPr/>
        </p:nvPicPr>
        <p:blipFill>
          <a:blip r:embed="rId11"/>
          <a:stretch>
            <a:fillRect/>
          </a:stretch>
        </p:blipFill>
        <p:spPr>
          <a:xfrm>
            <a:off x="4419600" y="3456305"/>
            <a:ext cx="871220" cy="956945"/>
          </a:xfrm>
          <a:prstGeom prst="rect">
            <a:avLst/>
          </a:prstGeom>
        </p:spPr>
      </p:pic>
      <p:sp>
        <p:nvSpPr>
          <p:cNvPr id="5" name="Google Shape;322;p3"/>
          <p:cNvSpPr/>
          <p:nvPr/>
        </p:nvSpPr>
        <p:spPr>
          <a:xfrm>
            <a:off x="1895475" y="4643120"/>
            <a:ext cx="1657985" cy="1286510"/>
          </a:xfrm>
          <a:prstGeom prst="roundRect">
            <a:avLst>
              <a:gd name="adj" fmla="val 16667"/>
            </a:avLst>
          </a:prstGeom>
          <a:ln>
            <a:headEnd type="none" w="sm" len="sm"/>
            <a:tailEnd type="none" w="sm" len="sm"/>
          </a:ln>
        </p:spPr>
        <p:style>
          <a:lnRef idx="2">
            <a:schemeClr val="accent1"/>
          </a:lnRef>
          <a:fillRef idx="1">
            <a:schemeClr val="lt1"/>
          </a:fillRef>
          <a:effectRef idx="0">
            <a:schemeClr val="accent1"/>
          </a:effectRef>
          <a:fontRef idx="minor">
            <a:schemeClr val="dk1"/>
          </a:fontRef>
        </p:style>
        <p:txBody>
          <a:bodyPr spcFirstLastPara="1" wrap="square" lIns="91425" tIns="45700" rIns="91425" bIns="45700" anchor="ctr" anchorCtr="0">
            <a:noAutofit/>
          </a:bodyPr>
          <a:p>
            <a:pPr marL="0" marR="0" lvl="0" indent="0" algn="ctr" rtl="0">
              <a:lnSpc>
                <a:spcPct val="100000"/>
              </a:lnSpc>
              <a:spcBef>
                <a:spcPts val="0"/>
              </a:spcBef>
              <a:spcAft>
                <a:spcPts val="0"/>
              </a:spcAft>
              <a:buClr>
                <a:srgbClr val="000000"/>
              </a:buClr>
              <a:buSzPts val="1400"/>
              <a:buFont typeface="Arial" panose="020B0604020202020204"/>
              <a:buNone/>
            </a:pPr>
            <a:endParaRPr lang="en-US" sz="1400" b="0" i="0" u="none" strike="noStrike" cap="none" dirty="0">
              <a:latin typeface="Times New Roman" panose="02020603050405020304"/>
              <a:ea typeface="Arial" panose="020B0604020202020204"/>
              <a:cs typeface="Arial" panose="020B0604020202020204"/>
            </a:endParaRPr>
          </a:p>
        </p:txBody>
      </p:sp>
      <p:sp>
        <p:nvSpPr>
          <p:cNvPr id="6" name="Google Shape;322;p3"/>
          <p:cNvSpPr/>
          <p:nvPr/>
        </p:nvSpPr>
        <p:spPr>
          <a:xfrm>
            <a:off x="2022475" y="4764405"/>
            <a:ext cx="1657985" cy="1286510"/>
          </a:xfrm>
          <a:prstGeom prst="roundRect">
            <a:avLst>
              <a:gd name="adj" fmla="val 16667"/>
            </a:avLst>
          </a:prstGeom>
          <a:ln>
            <a:headEnd type="none" w="sm" len="sm"/>
            <a:tailEnd type="none" w="sm" len="sm"/>
          </a:ln>
        </p:spPr>
        <p:style>
          <a:lnRef idx="2">
            <a:schemeClr val="accent1"/>
          </a:lnRef>
          <a:fillRef idx="1">
            <a:schemeClr val="lt1"/>
          </a:fillRef>
          <a:effectRef idx="0">
            <a:schemeClr val="accent1"/>
          </a:effectRef>
          <a:fontRef idx="minor">
            <a:schemeClr val="dk1"/>
          </a:fontRef>
        </p:style>
        <p:txBody>
          <a:bodyPr spcFirstLastPara="1" wrap="square" lIns="91425" tIns="45700" rIns="91425" bIns="45700" anchor="ctr" anchorCtr="0">
            <a:noAutofit/>
          </a:bodyPr>
          <a:p>
            <a:pPr marL="0" marR="0" lvl="0" indent="0" algn="ctr" rtl="0">
              <a:lnSpc>
                <a:spcPct val="100000"/>
              </a:lnSpc>
              <a:spcBef>
                <a:spcPts val="0"/>
              </a:spcBef>
              <a:spcAft>
                <a:spcPts val="0"/>
              </a:spcAft>
              <a:buClr>
                <a:srgbClr val="000000"/>
              </a:buClr>
              <a:buSzPts val="1400"/>
              <a:buFont typeface="Arial" panose="020B0604020202020204"/>
              <a:buNone/>
            </a:pPr>
            <a:endParaRPr lang="en-US" sz="1400" b="0" i="0" u="none" strike="noStrike" cap="none" dirty="0">
              <a:latin typeface="Times New Roman" panose="02020603050405020304"/>
              <a:ea typeface="Arial" panose="020B0604020202020204"/>
              <a:cs typeface="Arial" panose="020B0604020202020204"/>
            </a:endParaRPr>
          </a:p>
        </p:txBody>
      </p:sp>
      <p:pic>
        <p:nvPicPr>
          <p:cNvPr id="8" name="Picture 7" descr="Screenshot 2024-04-23 110157"/>
          <p:cNvPicPr>
            <a:picLocks noChangeAspect="1"/>
          </p:cNvPicPr>
          <p:nvPr/>
        </p:nvPicPr>
        <p:blipFill>
          <a:blip r:embed="rId18"/>
          <a:stretch>
            <a:fillRect/>
          </a:stretch>
        </p:blipFill>
        <p:spPr>
          <a:xfrm>
            <a:off x="2242820" y="4832350"/>
            <a:ext cx="1155065" cy="113093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object 2"/>
          <p:cNvSpPr txBox="1">
            <a:spLocks noGrp="1"/>
          </p:cNvSpPr>
          <p:nvPr>
            <p:ph type="title"/>
          </p:nvPr>
        </p:nvSpPr>
        <p:spPr>
          <a:xfrm>
            <a:off x="1447454" y="215416"/>
            <a:ext cx="11965477" cy="897490"/>
          </a:xfrm>
          <a:prstGeom prst="rect">
            <a:avLst/>
          </a:prstGeom>
        </p:spPr>
        <p:txBody>
          <a:bodyPr vert="horz" wrap="square" lIns="0" tIns="12065" rIns="0" bIns="0" rtlCol="0" anchor="t">
            <a:spAutoFit/>
          </a:bodyPr>
          <a:lstStyle/>
          <a:p>
            <a:pPr marL="12700" marR="5080">
              <a:lnSpc>
                <a:spcPct val="116000"/>
              </a:lnSpc>
              <a:spcBef>
                <a:spcPts val="95"/>
              </a:spcBef>
            </a:pPr>
            <a:r>
              <a:rPr lang="en-IN" sz="5400" spc="195" dirty="0">
                <a:latin typeface="Times New Roman" panose="02020603050405020304"/>
                <a:cs typeface="Trebuchet MS" panose="020B0603020202020204"/>
              </a:rPr>
              <a:t>FRAMEWORK</a:t>
            </a:r>
            <a:endParaRPr lang="en-IN" sz="5400" spc="195" dirty="0">
              <a:latin typeface="Times New Roman" panose="02020603050405020304"/>
              <a:cs typeface="Trebuchet MS" panose="020B0603020202020204"/>
            </a:endParaRPr>
          </a:p>
        </p:txBody>
      </p:sp>
      <p:sp>
        <p:nvSpPr>
          <p:cNvPr id="217" name="object 11"/>
          <p:cNvSpPr/>
          <p:nvPr/>
        </p:nvSpPr>
        <p:spPr>
          <a:xfrm>
            <a:off x="680651" y="9515874"/>
            <a:ext cx="16927195" cy="771525"/>
          </a:xfrm>
          <a:custGeom>
            <a:avLst/>
            <a:gdLst/>
            <a:ahLst/>
            <a:cxnLst/>
            <a:rect l="l" t="t" r="r" b="b"/>
            <a:pathLst>
              <a:path w="16927195" h="771525">
                <a:moveTo>
                  <a:pt x="16926696" y="771125"/>
                </a:moveTo>
                <a:lnTo>
                  <a:pt x="0" y="771125"/>
                </a:lnTo>
                <a:lnTo>
                  <a:pt x="445174" y="0"/>
                </a:lnTo>
                <a:lnTo>
                  <a:pt x="16481522" y="0"/>
                </a:lnTo>
                <a:lnTo>
                  <a:pt x="16926696" y="771125"/>
                </a:lnTo>
                <a:close/>
              </a:path>
            </a:pathLst>
          </a:custGeom>
          <a:solidFill>
            <a:srgbClr val="A066CB"/>
          </a:solidFill>
        </p:spPr>
        <p:txBody>
          <a:bodyPr wrap="square" lIns="0" tIns="0" rIns="0" bIns="0" rtlCol="0" anchor="t"/>
          <a:lstStyle/>
          <a:p>
            <a:endParaRPr lang="en-US" dirty="0">
              <a:latin typeface="Times New Roman" panose="02020603050405020304"/>
              <a:cs typeface="Times New Roman" panose="02020603050405020304"/>
            </a:endParaRPr>
          </a:p>
        </p:txBody>
      </p:sp>
      <p:sp>
        <p:nvSpPr>
          <p:cNvPr id="6" name="Google Shape;322;p3"/>
          <p:cNvSpPr/>
          <p:nvPr/>
        </p:nvSpPr>
        <p:spPr>
          <a:xfrm>
            <a:off x="7391400" y="5219700"/>
            <a:ext cx="3893820" cy="806450"/>
          </a:xfrm>
          <a:prstGeom prst="roundRect">
            <a:avLst>
              <a:gd name="adj" fmla="val 16667"/>
            </a:avLst>
          </a:prstGeom>
          <a:ln>
            <a:headEnd type="none" w="sm" len="sm"/>
            <a:tailEnd type="none" w="sm" len="sm"/>
          </a:ln>
        </p:spPr>
        <p:style>
          <a:lnRef idx="1">
            <a:schemeClr val="accent4"/>
          </a:lnRef>
          <a:fillRef idx="2">
            <a:schemeClr val="accent4"/>
          </a:fillRef>
          <a:effectRef idx="1">
            <a:schemeClr val="accent4"/>
          </a:effectRef>
          <a:fontRef idx="minor">
            <a:schemeClr val="dk1"/>
          </a:fontRef>
        </p:style>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lang="en-US" sz="1400" b="0" i="0" u="none" strike="noStrike" cap="none" dirty="0">
              <a:latin typeface="Times New Roman" panose="02020603050405020304"/>
              <a:ea typeface="Arial" panose="020B0604020202020204"/>
              <a:cs typeface="Arial" panose="020B0604020202020204"/>
            </a:endParaRPr>
          </a:p>
        </p:txBody>
      </p:sp>
      <p:sp>
        <p:nvSpPr>
          <p:cNvPr id="22" name="Google Shape;322;p3"/>
          <p:cNvSpPr/>
          <p:nvPr/>
        </p:nvSpPr>
        <p:spPr>
          <a:xfrm>
            <a:off x="3919855" y="6546850"/>
            <a:ext cx="1519555" cy="582930"/>
          </a:xfrm>
          <a:prstGeom prst="roundRect">
            <a:avLst>
              <a:gd name="adj" fmla="val 16667"/>
            </a:avLst>
          </a:prstGeom>
          <a:ln>
            <a:headEnd type="none" w="sm" len="sm"/>
            <a:tailEnd type="none" w="sm" len="sm"/>
          </a:ln>
        </p:spPr>
        <p:style>
          <a:lnRef idx="1">
            <a:schemeClr val="accent5"/>
          </a:lnRef>
          <a:fillRef idx="2">
            <a:schemeClr val="accent5"/>
          </a:fillRef>
          <a:effectRef idx="1">
            <a:schemeClr val="accent5"/>
          </a:effectRef>
          <a:fontRef idx="minor">
            <a:schemeClr val="dk1"/>
          </a:fontRef>
        </p:style>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lang="en-US" sz="1400" b="0" i="0" u="none" strike="noStrike" cap="none" dirty="0">
              <a:latin typeface="Times New Roman" panose="02020603050405020304"/>
              <a:ea typeface="Arial" panose="020B0604020202020204"/>
              <a:cs typeface="Arial" panose="020B0604020202020204"/>
            </a:endParaRPr>
          </a:p>
        </p:txBody>
      </p:sp>
      <p:sp>
        <p:nvSpPr>
          <p:cNvPr id="23" name="object 3"/>
          <p:cNvSpPr txBox="1"/>
          <p:nvPr/>
        </p:nvSpPr>
        <p:spPr>
          <a:xfrm>
            <a:off x="4148455" y="6725920"/>
            <a:ext cx="1101090" cy="320040"/>
          </a:xfrm>
          <a:prstGeom prst="rect">
            <a:avLst/>
          </a:prstGeom>
        </p:spPr>
        <p:txBody>
          <a:bodyPr vert="horz" wrap="square" lIns="0" tIns="12700" rIns="0" bIns="0" rtlCol="0" anchor="t">
            <a:spAutoFit/>
          </a:bodyPr>
          <a:lstStyle/>
          <a:p>
            <a:pPr marL="12700" algn="just">
              <a:lnSpc>
                <a:spcPct val="100000"/>
              </a:lnSpc>
              <a:spcBef>
                <a:spcPts val="100"/>
              </a:spcBef>
            </a:pPr>
            <a:r>
              <a:rPr lang="en-US" altLang="en-IN" sz="2000" dirty="0">
                <a:latin typeface="Times New Roman" panose="02020603050405020304"/>
                <a:cs typeface="Trebuchet MS" panose="020B0603020202020204"/>
              </a:rPr>
              <a:t>Arduino</a:t>
            </a:r>
            <a:endParaRPr lang="en-US" altLang="en-IN" sz="2000" dirty="0">
              <a:latin typeface="Times New Roman" panose="02020603050405020304"/>
              <a:cs typeface="Trebuchet MS" panose="020B0603020202020204"/>
            </a:endParaRPr>
          </a:p>
        </p:txBody>
      </p:sp>
      <p:sp>
        <p:nvSpPr>
          <p:cNvPr id="25" name="object 3"/>
          <p:cNvSpPr txBox="1"/>
          <p:nvPr/>
        </p:nvSpPr>
        <p:spPr>
          <a:xfrm>
            <a:off x="2209165" y="7842250"/>
            <a:ext cx="1282700" cy="320040"/>
          </a:xfrm>
          <a:prstGeom prst="rect">
            <a:avLst/>
          </a:prstGeom>
        </p:spPr>
        <p:txBody>
          <a:bodyPr vert="horz" wrap="square" lIns="0" tIns="12700" rIns="0" bIns="0" rtlCol="0" anchor="t">
            <a:spAutoFit/>
          </a:bodyPr>
          <a:lstStyle/>
          <a:p>
            <a:pPr marL="12700" algn="just">
              <a:lnSpc>
                <a:spcPct val="100000"/>
              </a:lnSpc>
              <a:spcBef>
                <a:spcPts val="100"/>
              </a:spcBef>
            </a:pPr>
            <a:r>
              <a:rPr lang="en-IN" sz="2000" dirty="0">
                <a:latin typeface="Times New Roman" panose="02020603050405020304"/>
                <a:cs typeface="Trebuchet MS" panose="020B0603020202020204"/>
              </a:rPr>
              <a:t>Appliances</a:t>
            </a:r>
            <a:endParaRPr lang="en-IN" sz="2000" dirty="0">
              <a:latin typeface="Times New Roman" panose="02020603050405020304"/>
              <a:cs typeface="Trebuchet MS" panose="020B0603020202020204"/>
            </a:endParaRPr>
          </a:p>
        </p:txBody>
      </p:sp>
      <p:sp>
        <p:nvSpPr>
          <p:cNvPr id="26" name="Google Shape;322;p3"/>
          <p:cNvSpPr/>
          <p:nvPr/>
        </p:nvSpPr>
        <p:spPr>
          <a:xfrm>
            <a:off x="6011545" y="7129780"/>
            <a:ext cx="1519555" cy="651510"/>
          </a:xfrm>
          <a:prstGeom prst="roundRect">
            <a:avLst>
              <a:gd name="adj" fmla="val 16667"/>
            </a:avLst>
          </a:prstGeom>
          <a:ln>
            <a:headEnd type="none" w="sm" len="sm"/>
            <a:tailEnd type="none" w="sm" len="sm"/>
          </a:ln>
        </p:spPr>
        <p:style>
          <a:lnRef idx="1">
            <a:schemeClr val="accent5"/>
          </a:lnRef>
          <a:fillRef idx="2">
            <a:schemeClr val="accent5"/>
          </a:fillRef>
          <a:effectRef idx="1">
            <a:schemeClr val="accent5"/>
          </a:effectRef>
          <a:fontRef idx="minor">
            <a:schemeClr val="dk1"/>
          </a:fontRef>
        </p:style>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lang="en-US" sz="1400" b="0" i="0" u="none" strike="noStrike" cap="none" dirty="0">
              <a:latin typeface="Times New Roman" panose="02020603050405020304"/>
              <a:ea typeface="Arial" panose="020B0604020202020204"/>
              <a:cs typeface="Arial" panose="020B0604020202020204"/>
            </a:endParaRPr>
          </a:p>
        </p:txBody>
      </p:sp>
      <p:sp>
        <p:nvSpPr>
          <p:cNvPr id="27" name="object 3"/>
          <p:cNvSpPr txBox="1"/>
          <p:nvPr/>
        </p:nvSpPr>
        <p:spPr>
          <a:xfrm>
            <a:off x="6129655" y="7156450"/>
            <a:ext cx="1282700" cy="628015"/>
          </a:xfrm>
          <a:prstGeom prst="rect">
            <a:avLst/>
          </a:prstGeom>
        </p:spPr>
        <p:txBody>
          <a:bodyPr vert="horz" wrap="square" lIns="0" tIns="12700" rIns="0" bIns="0" rtlCol="0" anchor="t">
            <a:spAutoFit/>
          </a:bodyPr>
          <a:lstStyle/>
          <a:p>
            <a:pPr marL="12700" algn="ctr">
              <a:lnSpc>
                <a:spcPct val="100000"/>
              </a:lnSpc>
              <a:spcBef>
                <a:spcPts val="100"/>
              </a:spcBef>
            </a:pPr>
            <a:r>
              <a:rPr lang="en-US" altLang="en-IN" sz="2000" dirty="0">
                <a:latin typeface="Times New Roman" panose="02020603050405020304"/>
                <a:cs typeface="Trebuchet MS" panose="020B0603020202020204"/>
              </a:rPr>
              <a:t>Home Gateway</a:t>
            </a:r>
            <a:endParaRPr lang="en-US" altLang="en-IN" sz="2000" dirty="0">
              <a:latin typeface="Times New Roman" panose="02020603050405020304"/>
              <a:cs typeface="Trebuchet MS" panose="020B0603020202020204"/>
            </a:endParaRPr>
          </a:p>
        </p:txBody>
      </p:sp>
      <p:sp>
        <p:nvSpPr>
          <p:cNvPr id="28" name="Google Shape;322;p3"/>
          <p:cNvSpPr/>
          <p:nvPr/>
        </p:nvSpPr>
        <p:spPr>
          <a:xfrm>
            <a:off x="7848600" y="8515985"/>
            <a:ext cx="1519555" cy="661035"/>
          </a:xfrm>
          <a:prstGeom prst="roundRect">
            <a:avLst>
              <a:gd name="adj" fmla="val 16667"/>
            </a:avLst>
          </a:prstGeom>
          <a:ln>
            <a:headEnd type="none" w="sm" len="sm"/>
            <a:tailEnd type="none" w="sm" len="sm"/>
          </a:ln>
        </p:spPr>
        <p:style>
          <a:lnRef idx="1">
            <a:schemeClr val="accent2"/>
          </a:lnRef>
          <a:fillRef idx="2">
            <a:schemeClr val="accent2"/>
          </a:fillRef>
          <a:effectRef idx="1">
            <a:schemeClr val="accent2"/>
          </a:effectRef>
          <a:fontRef idx="minor">
            <a:schemeClr val="dk1"/>
          </a:fontRef>
        </p:style>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lang="en-US" sz="1400" b="0" i="0" u="none" strike="noStrike" cap="none" dirty="0">
              <a:latin typeface="Times New Roman" panose="02020603050405020304"/>
              <a:ea typeface="Arial" panose="020B0604020202020204"/>
              <a:cs typeface="Arial" panose="020B0604020202020204"/>
            </a:endParaRPr>
          </a:p>
        </p:txBody>
      </p:sp>
      <p:sp>
        <p:nvSpPr>
          <p:cNvPr id="29" name="object 3"/>
          <p:cNvSpPr txBox="1"/>
          <p:nvPr/>
        </p:nvSpPr>
        <p:spPr>
          <a:xfrm>
            <a:off x="7966710" y="8695055"/>
            <a:ext cx="1282700" cy="320040"/>
          </a:xfrm>
          <a:prstGeom prst="rect">
            <a:avLst/>
          </a:prstGeom>
        </p:spPr>
        <p:txBody>
          <a:bodyPr vert="horz" wrap="square" lIns="0" tIns="12700" rIns="0" bIns="0" rtlCol="0" anchor="t">
            <a:spAutoFit/>
          </a:bodyPr>
          <a:lstStyle/>
          <a:p>
            <a:pPr marL="12700" algn="ctr">
              <a:lnSpc>
                <a:spcPct val="100000"/>
              </a:lnSpc>
              <a:spcBef>
                <a:spcPts val="100"/>
              </a:spcBef>
            </a:pPr>
            <a:r>
              <a:rPr lang="en-US" altLang="en-IN" sz="2000" dirty="0">
                <a:latin typeface="Times New Roman" panose="02020603050405020304"/>
                <a:cs typeface="Trebuchet MS" panose="020B0603020202020204"/>
              </a:rPr>
              <a:t>WWW</a:t>
            </a:r>
            <a:endParaRPr lang="en-US" altLang="en-IN" sz="2000" dirty="0">
              <a:latin typeface="Times New Roman" panose="02020603050405020304"/>
              <a:cs typeface="Trebuchet MS" panose="020B0603020202020204"/>
            </a:endParaRPr>
          </a:p>
        </p:txBody>
      </p:sp>
      <p:sp>
        <p:nvSpPr>
          <p:cNvPr id="30" name="Google Shape;322;p3"/>
          <p:cNvSpPr/>
          <p:nvPr/>
        </p:nvSpPr>
        <p:spPr>
          <a:xfrm>
            <a:off x="2218055" y="7790180"/>
            <a:ext cx="1519555" cy="651510"/>
          </a:xfrm>
          <a:prstGeom prst="roundRect">
            <a:avLst>
              <a:gd name="adj" fmla="val 16667"/>
            </a:avLst>
          </a:prstGeom>
          <a:ln>
            <a:headEnd type="none" w="sm" len="sm"/>
            <a:tailEnd type="none" w="sm" len="sm"/>
          </a:ln>
        </p:spPr>
        <p:style>
          <a:lnRef idx="1">
            <a:schemeClr val="accent2"/>
          </a:lnRef>
          <a:fillRef idx="2">
            <a:schemeClr val="accent2"/>
          </a:fillRef>
          <a:effectRef idx="1">
            <a:schemeClr val="accent2"/>
          </a:effectRef>
          <a:fontRef idx="minor">
            <a:schemeClr val="dk1"/>
          </a:fontRef>
        </p:style>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lang="en-US" sz="1400" b="0" i="0" u="none" strike="noStrike" cap="none" dirty="0">
              <a:latin typeface="Times New Roman" panose="02020603050405020304"/>
              <a:ea typeface="Arial" panose="020B0604020202020204"/>
              <a:cs typeface="Arial" panose="020B0604020202020204"/>
            </a:endParaRPr>
          </a:p>
        </p:txBody>
      </p:sp>
      <p:sp>
        <p:nvSpPr>
          <p:cNvPr id="31" name="object 3"/>
          <p:cNvSpPr txBox="1"/>
          <p:nvPr/>
        </p:nvSpPr>
        <p:spPr>
          <a:xfrm>
            <a:off x="2336165" y="7969250"/>
            <a:ext cx="1282700" cy="320040"/>
          </a:xfrm>
          <a:prstGeom prst="rect">
            <a:avLst/>
          </a:prstGeom>
        </p:spPr>
        <p:txBody>
          <a:bodyPr vert="horz" wrap="square" lIns="0" tIns="12700" rIns="0" bIns="0" rtlCol="0" anchor="t">
            <a:spAutoFit/>
          </a:bodyPr>
          <a:lstStyle/>
          <a:p>
            <a:pPr marL="12700" algn="just">
              <a:lnSpc>
                <a:spcPct val="100000"/>
              </a:lnSpc>
              <a:spcBef>
                <a:spcPts val="100"/>
              </a:spcBef>
            </a:pPr>
            <a:r>
              <a:rPr lang="en-IN" sz="2000" dirty="0">
                <a:latin typeface="Times New Roman" panose="02020603050405020304"/>
                <a:cs typeface="Trebuchet MS" panose="020B0603020202020204"/>
              </a:rPr>
              <a:t>Appliances</a:t>
            </a:r>
            <a:endParaRPr lang="en-IN" sz="2000" dirty="0">
              <a:latin typeface="Times New Roman" panose="02020603050405020304"/>
              <a:cs typeface="Trebuchet MS" panose="020B0603020202020204"/>
            </a:endParaRPr>
          </a:p>
        </p:txBody>
      </p:sp>
      <p:sp>
        <p:nvSpPr>
          <p:cNvPr id="33" name="Google Shape;322;p3"/>
          <p:cNvSpPr/>
          <p:nvPr/>
        </p:nvSpPr>
        <p:spPr>
          <a:xfrm>
            <a:off x="12344400" y="2962275"/>
            <a:ext cx="1519555" cy="708660"/>
          </a:xfrm>
          <a:prstGeom prst="roundRect">
            <a:avLst>
              <a:gd name="adj" fmla="val 16667"/>
            </a:avLst>
          </a:prstGeom>
          <a:ln>
            <a:headEnd type="none" w="sm" len="sm"/>
            <a:tailEnd type="none" w="sm" len="sm"/>
          </a:ln>
        </p:spPr>
        <p:style>
          <a:lnRef idx="1">
            <a:schemeClr val="accent3"/>
          </a:lnRef>
          <a:fillRef idx="2">
            <a:schemeClr val="accent3"/>
          </a:fillRef>
          <a:effectRef idx="1">
            <a:schemeClr val="accent3"/>
          </a:effectRef>
          <a:fontRef idx="minor">
            <a:schemeClr val="dk1"/>
          </a:fontRef>
        </p:style>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lang="en-US" sz="1400" b="0" i="0" u="none" strike="noStrike" cap="none" dirty="0">
              <a:latin typeface="Times New Roman" panose="02020603050405020304"/>
              <a:ea typeface="Arial" panose="020B0604020202020204"/>
              <a:cs typeface="Arial" panose="020B0604020202020204"/>
            </a:endParaRPr>
          </a:p>
        </p:txBody>
      </p:sp>
      <p:sp>
        <p:nvSpPr>
          <p:cNvPr id="34" name="object 3"/>
          <p:cNvSpPr txBox="1"/>
          <p:nvPr/>
        </p:nvSpPr>
        <p:spPr>
          <a:xfrm>
            <a:off x="12496800" y="3109595"/>
            <a:ext cx="1282700" cy="566822"/>
          </a:xfrm>
          <a:prstGeom prst="rect">
            <a:avLst/>
          </a:prstGeom>
        </p:spPr>
        <p:txBody>
          <a:bodyPr vert="horz" wrap="square" lIns="0" tIns="12700" rIns="0" bIns="0" rtlCol="0" anchor="t">
            <a:spAutoFit/>
          </a:bodyPr>
          <a:lstStyle/>
          <a:p>
            <a:pPr marL="12700" algn="ctr">
              <a:lnSpc>
                <a:spcPct val="100000"/>
              </a:lnSpc>
              <a:spcBef>
                <a:spcPts val="100"/>
              </a:spcBef>
            </a:pPr>
            <a:r>
              <a:rPr lang="en-IN" b="1" dirty="0">
                <a:latin typeface="Times New Roman" panose="02020603050405020304"/>
                <a:cs typeface="Trebuchet MS" panose="020B0603020202020204"/>
              </a:rPr>
              <a:t>Detection Sensors</a:t>
            </a:r>
            <a:endParaRPr lang="en-IN" b="1" dirty="0">
              <a:latin typeface="Times New Roman" panose="02020603050405020304"/>
              <a:cs typeface="Trebuchet MS" panose="020B0603020202020204"/>
            </a:endParaRPr>
          </a:p>
        </p:txBody>
      </p:sp>
      <p:sp>
        <p:nvSpPr>
          <p:cNvPr id="35" name="Google Shape;322;p3"/>
          <p:cNvSpPr/>
          <p:nvPr/>
        </p:nvSpPr>
        <p:spPr>
          <a:xfrm>
            <a:off x="5334000" y="4401820"/>
            <a:ext cx="1519555" cy="624205"/>
          </a:xfrm>
          <a:prstGeom prst="roundRect">
            <a:avLst>
              <a:gd name="adj" fmla="val 16667"/>
            </a:avLst>
          </a:prstGeom>
          <a:ln>
            <a:headEnd type="none" w="sm" len="sm"/>
            <a:tailEnd type="none" w="sm" len="sm"/>
          </a:ln>
        </p:spPr>
        <p:style>
          <a:lnRef idx="1">
            <a:schemeClr val="accent5"/>
          </a:lnRef>
          <a:fillRef idx="2">
            <a:schemeClr val="accent5"/>
          </a:fillRef>
          <a:effectRef idx="1">
            <a:schemeClr val="accent5"/>
          </a:effectRef>
          <a:fontRef idx="minor">
            <a:schemeClr val="dk1"/>
          </a:fontRef>
        </p:style>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lang="en-US" sz="1400" b="0" i="0" u="none" strike="noStrike" cap="none" dirty="0">
              <a:latin typeface="Times New Roman" panose="02020603050405020304"/>
              <a:ea typeface="Arial" panose="020B0604020202020204"/>
              <a:cs typeface="Arial" panose="020B0604020202020204"/>
            </a:endParaRPr>
          </a:p>
        </p:txBody>
      </p:sp>
      <p:sp>
        <p:nvSpPr>
          <p:cNvPr id="36" name="object 3"/>
          <p:cNvSpPr txBox="1"/>
          <p:nvPr/>
        </p:nvSpPr>
        <p:spPr>
          <a:xfrm>
            <a:off x="5826919" y="4549141"/>
            <a:ext cx="843438" cy="320601"/>
          </a:xfrm>
          <a:prstGeom prst="rect">
            <a:avLst/>
          </a:prstGeom>
        </p:spPr>
        <p:txBody>
          <a:bodyPr vert="horz" wrap="square" lIns="0" tIns="12700" rIns="0" bIns="0" rtlCol="0" anchor="t">
            <a:spAutoFit/>
          </a:bodyPr>
          <a:lstStyle/>
          <a:p>
            <a:pPr marL="12700" algn="just">
              <a:lnSpc>
                <a:spcPct val="100000"/>
              </a:lnSpc>
              <a:spcBef>
                <a:spcPts val="100"/>
              </a:spcBef>
            </a:pPr>
            <a:r>
              <a:rPr lang="en-IN" sz="2000" dirty="0">
                <a:latin typeface="Times New Roman" panose="02020603050405020304"/>
                <a:cs typeface="Trebuchet MS" panose="020B0603020202020204"/>
              </a:rPr>
              <a:t>Wi-Fi</a:t>
            </a:r>
            <a:endParaRPr lang="en-IN" sz="2000" dirty="0">
              <a:latin typeface="Times New Roman" panose="02020603050405020304"/>
              <a:cs typeface="Trebuchet MS" panose="020B0603020202020204"/>
            </a:endParaRPr>
          </a:p>
        </p:txBody>
      </p:sp>
      <p:sp>
        <p:nvSpPr>
          <p:cNvPr id="1186" name="Google Shape;322;p3"/>
          <p:cNvSpPr/>
          <p:nvPr/>
        </p:nvSpPr>
        <p:spPr>
          <a:xfrm>
            <a:off x="14859000" y="2588260"/>
            <a:ext cx="1519555" cy="708660"/>
          </a:xfrm>
          <a:prstGeom prst="roundRect">
            <a:avLst>
              <a:gd name="adj" fmla="val 16667"/>
            </a:avLst>
          </a:prstGeom>
          <a:ln>
            <a:headEnd type="none" w="sm" len="sm"/>
            <a:tailEnd type="none" w="sm" len="sm"/>
          </a:ln>
        </p:spPr>
        <p:style>
          <a:lnRef idx="1">
            <a:schemeClr val="accent2"/>
          </a:lnRef>
          <a:fillRef idx="2">
            <a:schemeClr val="accent2"/>
          </a:fillRef>
          <a:effectRef idx="1">
            <a:schemeClr val="accent2"/>
          </a:effectRef>
          <a:fontRef idx="minor">
            <a:schemeClr val="dk1"/>
          </a:fontRef>
        </p:style>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lang="en-US" sz="1400" b="0" i="0" u="none" strike="noStrike" cap="none" dirty="0">
              <a:latin typeface="Times New Roman" panose="02020603050405020304"/>
              <a:ea typeface="Arial" panose="020B0604020202020204"/>
              <a:cs typeface="Arial" panose="020B0604020202020204"/>
            </a:endParaRPr>
          </a:p>
        </p:txBody>
      </p:sp>
      <p:sp>
        <p:nvSpPr>
          <p:cNvPr id="1187" name="object 3"/>
          <p:cNvSpPr txBox="1"/>
          <p:nvPr/>
        </p:nvSpPr>
        <p:spPr>
          <a:xfrm>
            <a:off x="15011400" y="2811780"/>
            <a:ext cx="1282700" cy="289560"/>
          </a:xfrm>
          <a:prstGeom prst="rect">
            <a:avLst/>
          </a:prstGeom>
        </p:spPr>
        <p:txBody>
          <a:bodyPr vert="horz" wrap="square" lIns="0" tIns="12700" rIns="0" bIns="0" rtlCol="0" anchor="t">
            <a:spAutoFit/>
          </a:bodyPr>
          <a:lstStyle/>
          <a:p>
            <a:pPr marL="12700" algn="just">
              <a:lnSpc>
                <a:spcPct val="100000"/>
              </a:lnSpc>
              <a:spcBef>
                <a:spcPts val="100"/>
              </a:spcBef>
            </a:pPr>
            <a:r>
              <a:rPr lang="en-US" altLang="en-IN" dirty="0">
                <a:latin typeface="Times New Roman" panose="02020603050405020304"/>
                <a:cs typeface="Trebuchet MS" panose="020B0603020202020204"/>
              </a:rPr>
              <a:t>PIR</a:t>
            </a:r>
            <a:r>
              <a:rPr lang="en-IN" dirty="0">
                <a:latin typeface="Times New Roman" panose="02020603050405020304"/>
                <a:cs typeface="Trebuchet MS" panose="020B0603020202020204"/>
              </a:rPr>
              <a:t> Sensors</a:t>
            </a:r>
            <a:endParaRPr lang="en-IN" dirty="0">
              <a:latin typeface="Times New Roman" panose="02020603050405020304"/>
              <a:cs typeface="Trebuchet MS" panose="020B0603020202020204"/>
            </a:endParaRPr>
          </a:p>
        </p:txBody>
      </p:sp>
      <p:sp>
        <p:nvSpPr>
          <p:cNvPr id="1188" name="Google Shape;322;p3"/>
          <p:cNvSpPr/>
          <p:nvPr/>
        </p:nvSpPr>
        <p:spPr>
          <a:xfrm>
            <a:off x="13258800" y="1607820"/>
            <a:ext cx="1519555" cy="708660"/>
          </a:xfrm>
          <a:prstGeom prst="roundRect">
            <a:avLst>
              <a:gd name="adj" fmla="val 16667"/>
            </a:avLst>
          </a:prstGeom>
          <a:ln>
            <a:headEnd type="none" w="sm" len="sm"/>
            <a:tailEnd type="none" w="sm" len="sm"/>
          </a:ln>
        </p:spPr>
        <p:style>
          <a:lnRef idx="1">
            <a:schemeClr val="accent2"/>
          </a:lnRef>
          <a:fillRef idx="2">
            <a:schemeClr val="accent2"/>
          </a:fillRef>
          <a:effectRef idx="1">
            <a:schemeClr val="accent2"/>
          </a:effectRef>
          <a:fontRef idx="minor">
            <a:schemeClr val="dk1"/>
          </a:fontRef>
        </p:style>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lang="en-US" sz="1400" b="0" i="0" u="none" strike="noStrike" cap="none" dirty="0">
              <a:latin typeface="Times New Roman" panose="02020603050405020304"/>
              <a:ea typeface="Arial" panose="020B0604020202020204"/>
              <a:cs typeface="Arial" panose="020B0604020202020204"/>
            </a:endParaRPr>
          </a:p>
        </p:txBody>
      </p:sp>
      <p:sp>
        <p:nvSpPr>
          <p:cNvPr id="1189" name="object 3"/>
          <p:cNvSpPr txBox="1"/>
          <p:nvPr/>
        </p:nvSpPr>
        <p:spPr>
          <a:xfrm>
            <a:off x="13411200" y="1831340"/>
            <a:ext cx="1282700" cy="258445"/>
          </a:xfrm>
          <a:prstGeom prst="rect">
            <a:avLst/>
          </a:prstGeom>
        </p:spPr>
        <p:txBody>
          <a:bodyPr vert="horz" wrap="square" lIns="0" tIns="12700" rIns="0" bIns="0" rtlCol="0" anchor="t">
            <a:spAutoFit/>
          </a:bodyPr>
          <a:lstStyle/>
          <a:p>
            <a:pPr marL="12700" algn="just">
              <a:lnSpc>
                <a:spcPct val="100000"/>
              </a:lnSpc>
              <a:spcBef>
                <a:spcPts val="100"/>
              </a:spcBef>
            </a:pPr>
            <a:r>
              <a:rPr lang="en-IN" sz="1600" dirty="0">
                <a:latin typeface="Times New Roman" panose="02020603050405020304"/>
                <a:cs typeface="Trebuchet MS" panose="020B0603020202020204"/>
              </a:rPr>
              <a:t>Laser sensors</a:t>
            </a:r>
            <a:endParaRPr lang="en-IN" sz="1600" dirty="0">
              <a:latin typeface="Times New Roman" panose="02020603050405020304"/>
              <a:cs typeface="Trebuchet MS" panose="020B0603020202020204"/>
            </a:endParaRPr>
          </a:p>
        </p:txBody>
      </p:sp>
      <p:sp>
        <p:nvSpPr>
          <p:cNvPr id="1190" name="Google Shape;322;p3"/>
          <p:cNvSpPr/>
          <p:nvPr/>
        </p:nvSpPr>
        <p:spPr>
          <a:xfrm>
            <a:off x="10962640" y="1631950"/>
            <a:ext cx="1519555" cy="708660"/>
          </a:xfrm>
          <a:prstGeom prst="roundRect">
            <a:avLst>
              <a:gd name="adj" fmla="val 16667"/>
            </a:avLst>
          </a:prstGeom>
          <a:ln>
            <a:headEnd type="none" w="sm" len="sm"/>
            <a:tailEnd type="none" w="sm" len="sm"/>
          </a:ln>
        </p:spPr>
        <p:style>
          <a:lnRef idx="1">
            <a:schemeClr val="accent2"/>
          </a:lnRef>
          <a:fillRef idx="2">
            <a:schemeClr val="accent2"/>
          </a:fillRef>
          <a:effectRef idx="1">
            <a:schemeClr val="accent2"/>
          </a:effectRef>
          <a:fontRef idx="minor">
            <a:schemeClr val="dk1"/>
          </a:fontRef>
        </p:style>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lang="en-US" sz="1400" b="0" i="0" u="none" strike="noStrike" cap="none" dirty="0">
              <a:latin typeface="Times New Roman" panose="02020603050405020304"/>
              <a:ea typeface="Arial" panose="020B0604020202020204"/>
              <a:cs typeface="Arial" panose="020B0604020202020204"/>
            </a:endParaRPr>
          </a:p>
        </p:txBody>
      </p:sp>
      <p:sp>
        <p:nvSpPr>
          <p:cNvPr id="1191" name="object 3"/>
          <p:cNvSpPr txBox="1"/>
          <p:nvPr/>
        </p:nvSpPr>
        <p:spPr>
          <a:xfrm>
            <a:off x="11115040" y="1779270"/>
            <a:ext cx="1282700" cy="320040"/>
          </a:xfrm>
          <a:prstGeom prst="rect">
            <a:avLst/>
          </a:prstGeom>
        </p:spPr>
        <p:txBody>
          <a:bodyPr vert="horz" wrap="square" lIns="0" tIns="12700" rIns="0" bIns="0" rtlCol="0" anchor="t">
            <a:spAutoFit/>
          </a:bodyPr>
          <a:lstStyle/>
          <a:p>
            <a:pPr marL="12700" algn="just">
              <a:lnSpc>
                <a:spcPct val="100000"/>
              </a:lnSpc>
              <a:spcBef>
                <a:spcPts val="100"/>
              </a:spcBef>
            </a:pPr>
            <a:r>
              <a:rPr lang="en-IN" sz="2000" dirty="0">
                <a:latin typeface="Times New Roman" panose="02020603050405020304"/>
                <a:cs typeface="Trebuchet MS" panose="020B0603020202020204"/>
              </a:rPr>
              <a:t>Ultrasonics</a:t>
            </a:r>
            <a:endParaRPr lang="en-IN" sz="2000" dirty="0">
              <a:latin typeface="Times New Roman" panose="02020603050405020304"/>
              <a:cs typeface="Trebuchet MS" panose="020B0603020202020204"/>
            </a:endParaRPr>
          </a:p>
        </p:txBody>
      </p:sp>
      <p:sp>
        <p:nvSpPr>
          <p:cNvPr id="1192" name="Google Shape;322;p3"/>
          <p:cNvSpPr/>
          <p:nvPr/>
        </p:nvSpPr>
        <p:spPr>
          <a:xfrm>
            <a:off x="10058400" y="2774950"/>
            <a:ext cx="1519555" cy="708660"/>
          </a:xfrm>
          <a:prstGeom prst="roundRect">
            <a:avLst>
              <a:gd name="adj" fmla="val 16667"/>
            </a:avLst>
          </a:prstGeom>
          <a:ln>
            <a:headEnd type="none" w="sm" len="sm"/>
            <a:tailEnd type="none" w="sm" len="sm"/>
          </a:ln>
        </p:spPr>
        <p:style>
          <a:lnRef idx="1">
            <a:schemeClr val="accent2"/>
          </a:lnRef>
          <a:fillRef idx="2">
            <a:schemeClr val="accent2"/>
          </a:fillRef>
          <a:effectRef idx="1">
            <a:schemeClr val="accent2"/>
          </a:effectRef>
          <a:fontRef idx="minor">
            <a:schemeClr val="dk1"/>
          </a:fontRef>
        </p:style>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lang="en-US" sz="1400" b="0" i="0" u="none" strike="noStrike" cap="none" dirty="0">
              <a:latin typeface="Times New Roman" panose="02020603050405020304"/>
              <a:ea typeface="Arial" panose="020B0604020202020204"/>
              <a:cs typeface="Arial" panose="020B0604020202020204"/>
            </a:endParaRPr>
          </a:p>
        </p:txBody>
      </p:sp>
      <p:sp>
        <p:nvSpPr>
          <p:cNvPr id="1193" name="object 3"/>
          <p:cNvSpPr txBox="1"/>
          <p:nvPr/>
        </p:nvSpPr>
        <p:spPr>
          <a:xfrm>
            <a:off x="10265807" y="2883059"/>
            <a:ext cx="1282700" cy="505267"/>
          </a:xfrm>
          <a:prstGeom prst="rect">
            <a:avLst/>
          </a:prstGeom>
        </p:spPr>
        <p:txBody>
          <a:bodyPr vert="horz" wrap="square" lIns="0" tIns="12700" rIns="0" bIns="0" rtlCol="0" anchor="t">
            <a:spAutoFit/>
          </a:bodyPr>
          <a:lstStyle/>
          <a:p>
            <a:pPr marL="12700" algn="just">
              <a:lnSpc>
                <a:spcPct val="100000"/>
              </a:lnSpc>
              <a:spcBef>
                <a:spcPts val="100"/>
              </a:spcBef>
            </a:pPr>
            <a:r>
              <a:rPr lang="en-IN" sz="1400" b="1" dirty="0">
                <a:latin typeface="Times New Roman" panose="02020603050405020304"/>
                <a:cs typeface="Trebuchet MS" panose="020B0603020202020204"/>
              </a:rPr>
              <a:t>M</a:t>
            </a:r>
            <a:r>
              <a:rPr lang="en-IN" sz="1600" b="1" dirty="0">
                <a:latin typeface="Times New Roman" panose="02020603050405020304"/>
                <a:cs typeface="Trebuchet MS" panose="020B0603020202020204"/>
              </a:rPr>
              <a:t>otion Senso</a:t>
            </a:r>
            <a:r>
              <a:rPr lang="en-IN" sz="1400" b="1" dirty="0">
                <a:latin typeface="Times New Roman" panose="02020603050405020304"/>
                <a:cs typeface="Trebuchet MS" panose="020B0603020202020204"/>
              </a:rPr>
              <a:t>rs</a:t>
            </a:r>
            <a:endParaRPr lang="en-IN" sz="1400" b="1" dirty="0">
              <a:latin typeface="Times New Roman" panose="02020603050405020304"/>
              <a:cs typeface="Trebuchet MS" panose="020B0603020202020204"/>
            </a:endParaRPr>
          </a:p>
        </p:txBody>
      </p:sp>
      <p:sp>
        <p:nvSpPr>
          <p:cNvPr id="1194" name="object 3"/>
          <p:cNvSpPr txBox="1"/>
          <p:nvPr/>
        </p:nvSpPr>
        <p:spPr>
          <a:xfrm>
            <a:off x="7543800" y="5309235"/>
            <a:ext cx="3589020" cy="628015"/>
          </a:xfrm>
          <a:prstGeom prst="rect">
            <a:avLst/>
          </a:prstGeom>
        </p:spPr>
        <p:txBody>
          <a:bodyPr vert="horz" wrap="square" lIns="0" tIns="12700" rIns="0" bIns="0" rtlCol="0" anchor="t">
            <a:spAutoFit/>
          </a:bodyPr>
          <a:lstStyle/>
          <a:p>
            <a:pPr marL="12700" algn="just">
              <a:lnSpc>
                <a:spcPct val="100000"/>
              </a:lnSpc>
              <a:spcBef>
                <a:spcPts val="100"/>
              </a:spcBef>
            </a:pPr>
            <a:r>
              <a:rPr lang="en-IN" sz="2000" dirty="0">
                <a:latin typeface="Times New Roman" panose="02020603050405020304"/>
                <a:cs typeface="Trebuchet MS" panose="020B0603020202020204"/>
              </a:rPr>
              <a:t>Network and home automation Control platform</a:t>
            </a:r>
            <a:endParaRPr lang="en-IN" sz="2000" dirty="0">
              <a:latin typeface="Times New Roman" panose="02020603050405020304"/>
              <a:cs typeface="Trebuchet MS" panose="020B0603020202020204"/>
            </a:endParaRPr>
          </a:p>
        </p:txBody>
      </p:sp>
      <p:sp>
        <p:nvSpPr>
          <p:cNvPr id="1196" name="Google Shape;322;p3"/>
          <p:cNvSpPr/>
          <p:nvPr/>
        </p:nvSpPr>
        <p:spPr>
          <a:xfrm>
            <a:off x="13868400" y="5317490"/>
            <a:ext cx="1519555" cy="619760"/>
          </a:xfrm>
          <a:prstGeom prst="roundRect">
            <a:avLst>
              <a:gd name="adj" fmla="val 16667"/>
            </a:avLst>
          </a:prstGeom>
          <a:ln>
            <a:headEnd type="none" w="sm" len="sm"/>
            <a:tailEnd type="none" w="sm" len="sm"/>
          </a:ln>
        </p:spPr>
        <p:style>
          <a:lnRef idx="1">
            <a:schemeClr val="accent2"/>
          </a:lnRef>
          <a:fillRef idx="2">
            <a:schemeClr val="accent2"/>
          </a:fillRef>
          <a:effectRef idx="1">
            <a:schemeClr val="accent2"/>
          </a:effectRef>
          <a:fontRef idx="minor">
            <a:schemeClr val="dk1"/>
          </a:fontRef>
        </p:style>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lang="en-US" sz="1400" b="0" i="0" u="none" strike="noStrike" cap="none" dirty="0">
              <a:latin typeface="Times New Roman" panose="02020603050405020304"/>
              <a:ea typeface="Arial" panose="020B0604020202020204"/>
              <a:cs typeface="Arial" panose="020B0604020202020204"/>
            </a:endParaRPr>
          </a:p>
        </p:txBody>
      </p:sp>
      <p:sp>
        <p:nvSpPr>
          <p:cNvPr id="1197" name="object 3"/>
          <p:cNvSpPr txBox="1"/>
          <p:nvPr/>
        </p:nvSpPr>
        <p:spPr>
          <a:xfrm>
            <a:off x="14048105" y="5375910"/>
            <a:ext cx="1248410" cy="443230"/>
          </a:xfrm>
          <a:prstGeom prst="rect">
            <a:avLst/>
          </a:prstGeom>
        </p:spPr>
        <p:txBody>
          <a:bodyPr vert="horz" wrap="square" lIns="0" tIns="12700" rIns="0" bIns="0" rtlCol="0" anchor="t">
            <a:spAutoFit/>
          </a:bodyPr>
          <a:lstStyle/>
          <a:p>
            <a:pPr marL="12700" algn="just">
              <a:lnSpc>
                <a:spcPct val="100000"/>
              </a:lnSpc>
              <a:spcBef>
                <a:spcPts val="100"/>
              </a:spcBef>
            </a:pPr>
            <a:r>
              <a:rPr lang="en-IN" sz="1400" dirty="0">
                <a:latin typeface="Times New Roman" panose="02020603050405020304"/>
                <a:cs typeface="Trebuchet MS" panose="020B0603020202020204"/>
              </a:rPr>
              <a:t>Admin control</a:t>
            </a:r>
            <a:r>
              <a:rPr lang="en-US" altLang="en-IN" sz="1400" dirty="0">
                <a:latin typeface="Times New Roman" panose="02020603050405020304"/>
                <a:cs typeface="Trebuchet MS" panose="020B0603020202020204"/>
              </a:rPr>
              <a:t> application</a:t>
            </a:r>
            <a:endParaRPr lang="en-US" altLang="en-IN" sz="1400" dirty="0">
              <a:latin typeface="Times New Roman" panose="02020603050405020304"/>
              <a:cs typeface="Trebuchet MS" panose="020B0603020202020204"/>
            </a:endParaRPr>
          </a:p>
        </p:txBody>
      </p:sp>
      <p:sp>
        <p:nvSpPr>
          <p:cNvPr id="1198" name="Google Shape;322;p3"/>
          <p:cNvSpPr/>
          <p:nvPr/>
        </p:nvSpPr>
        <p:spPr>
          <a:xfrm>
            <a:off x="4127500" y="3261360"/>
            <a:ext cx="1519555" cy="624205"/>
          </a:xfrm>
          <a:prstGeom prst="roundRect">
            <a:avLst>
              <a:gd name="adj" fmla="val 16667"/>
            </a:avLst>
          </a:prstGeom>
          <a:ln>
            <a:headEnd type="none" w="sm" len="sm"/>
            <a:tailEnd type="none" w="sm" len="sm"/>
          </a:ln>
        </p:spPr>
        <p:style>
          <a:lnRef idx="1">
            <a:schemeClr val="accent3"/>
          </a:lnRef>
          <a:fillRef idx="2">
            <a:schemeClr val="accent3"/>
          </a:fillRef>
          <a:effectRef idx="1">
            <a:schemeClr val="accent3"/>
          </a:effectRef>
          <a:fontRef idx="minor">
            <a:schemeClr val="dk1"/>
          </a:fontRef>
        </p:style>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lang="en-US" sz="1400" b="0" i="0" u="none" strike="noStrike" cap="none" dirty="0">
              <a:latin typeface="Times New Roman" panose="02020603050405020304"/>
              <a:ea typeface="Arial" panose="020B0604020202020204"/>
              <a:cs typeface="Arial" panose="020B0604020202020204"/>
            </a:endParaRPr>
          </a:p>
        </p:txBody>
      </p:sp>
      <p:sp>
        <p:nvSpPr>
          <p:cNvPr id="1199" name="object 3"/>
          <p:cNvSpPr txBox="1"/>
          <p:nvPr/>
        </p:nvSpPr>
        <p:spPr>
          <a:xfrm>
            <a:off x="4279900" y="3332480"/>
            <a:ext cx="1282700" cy="443230"/>
          </a:xfrm>
          <a:prstGeom prst="rect">
            <a:avLst/>
          </a:prstGeom>
        </p:spPr>
        <p:txBody>
          <a:bodyPr vert="horz" wrap="square" lIns="0" tIns="12700" rIns="0" bIns="0" rtlCol="0" anchor="t">
            <a:spAutoFit/>
          </a:bodyPr>
          <a:lstStyle/>
          <a:p>
            <a:pPr marL="12700" algn="just">
              <a:lnSpc>
                <a:spcPct val="100000"/>
              </a:lnSpc>
              <a:spcBef>
                <a:spcPts val="100"/>
              </a:spcBef>
            </a:pPr>
            <a:r>
              <a:rPr lang="en-IN" sz="1400" dirty="0">
                <a:latin typeface="Times New Roman" panose="02020603050405020304"/>
                <a:cs typeface="Trebuchet MS" panose="020B0603020202020204"/>
              </a:rPr>
              <a:t>Home Security system</a:t>
            </a:r>
            <a:endParaRPr lang="en-IN" sz="1400" dirty="0">
              <a:latin typeface="Times New Roman" panose="02020603050405020304"/>
              <a:cs typeface="Trebuchet MS" panose="020B0603020202020204"/>
            </a:endParaRPr>
          </a:p>
        </p:txBody>
      </p:sp>
      <p:sp>
        <p:nvSpPr>
          <p:cNvPr id="1200" name="Google Shape;322;p3"/>
          <p:cNvSpPr/>
          <p:nvPr/>
        </p:nvSpPr>
        <p:spPr>
          <a:xfrm>
            <a:off x="1447800" y="3070860"/>
            <a:ext cx="1519555" cy="624205"/>
          </a:xfrm>
          <a:prstGeom prst="roundRect">
            <a:avLst>
              <a:gd name="adj" fmla="val 16667"/>
            </a:avLst>
          </a:prstGeom>
          <a:ln>
            <a:headEnd type="none" w="sm" len="sm"/>
            <a:tailEnd type="none" w="sm" len="sm"/>
          </a:ln>
        </p:spPr>
        <p:style>
          <a:lnRef idx="1">
            <a:schemeClr val="accent2"/>
          </a:lnRef>
          <a:fillRef idx="2">
            <a:schemeClr val="accent2"/>
          </a:fillRef>
          <a:effectRef idx="1">
            <a:schemeClr val="accent2"/>
          </a:effectRef>
          <a:fontRef idx="minor">
            <a:schemeClr val="dk1"/>
          </a:fontRef>
        </p:style>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lang="en-US" sz="1400" b="0" i="0" u="none" strike="noStrike" cap="none" dirty="0">
              <a:latin typeface="Times New Roman" panose="02020603050405020304"/>
              <a:ea typeface="Arial" panose="020B0604020202020204"/>
              <a:cs typeface="Arial" panose="020B0604020202020204"/>
            </a:endParaRPr>
          </a:p>
        </p:txBody>
      </p:sp>
      <p:sp>
        <p:nvSpPr>
          <p:cNvPr id="1201" name="object 3"/>
          <p:cNvSpPr txBox="1"/>
          <p:nvPr/>
        </p:nvSpPr>
        <p:spPr>
          <a:xfrm>
            <a:off x="1905000" y="3218180"/>
            <a:ext cx="549910" cy="320040"/>
          </a:xfrm>
          <a:prstGeom prst="rect">
            <a:avLst/>
          </a:prstGeom>
        </p:spPr>
        <p:txBody>
          <a:bodyPr vert="horz" wrap="square" lIns="0" tIns="12700" rIns="0" bIns="0" rtlCol="0" anchor="t">
            <a:spAutoFit/>
          </a:bodyPr>
          <a:lstStyle/>
          <a:p>
            <a:pPr marL="12700" algn="just">
              <a:lnSpc>
                <a:spcPct val="100000"/>
              </a:lnSpc>
              <a:spcBef>
                <a:spcPts val="100"/>
              </a:spcBef>
            </a:pPr>
            <a:r>
              <a:rPr lang="en-IN" sz="2000" dirty="0">
                <a:latin typeface="Times New Roman" panose="02020603050405020304"/>
                <a:cs typeface="Trebuchet MS" panose="020B0603020202020204"/>
              </a:rPr>
              <a:t>VPN</a:t>
            </a:r>
            <a:endParaRPr lang="en-IN" sz="2000" dirty="0">
              <a:latin typeface="Times New Roman" panose="02020603050405020304"/>
              <a:cs typeface="Trebuchet MS" panose="020B0603020202020204"/>
            </a:endParaRPr>
          </a:p>
        </p:txBody>
      </p:sp>
      <p:sp>
        <p:nvSpPr>
          <p:cNvPr id="1202" name="Google Shape;322;p3"/>
          <p:cNvSpPr/>
          <p:nvPr/>
        </p:nvSpPr>
        <p:spPr>
          <a:xfrm>
            <a:off x="1752600" y="1866900"/>
            <a:ext cx="1519555" cy="624205"/>
          </a:xfrm>
          <a:prstGeom prst="roundRect">
            <a:avLst>
              <a:gd name="adj" fmla="val 16667"/>
            </a:avLst>
          </a:prstGeom>
          <a:ln>
            <a:headEnd type="none" w="sm" len="sm"/>
            <a:tailEnd type="none" w="sm" len="sm"/>
          </a:ln>
        </p:spPr>
        <p:style>
          <a:lnRef idx="1">
            <a:schemeClr val="accent2"/>
          </a:lnRef>
          <a:fillRef idx="2">
            <a:schemeClr val="accent2"/>
          </a:fillRef>
          <a:effectRef idx="1">
            <a:schemeClr val="accent2"/>
          </a:effectRef>
          <a:fontRef idx="minor">
            <a:schemeClr val="dk1"/>
          </a:fontRef>
        </p:style>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lang="en-US" sz="1400" b="0" i="0" u="none" strike="noStrike" cap="none" dirty="0">
              <a:latin typeface="Times New Roman" panose="02020603050405020304"/>
              <a:ea typeface="Arial" panose="020B0604020202020204"/>
              <a:cs typeface="Arial" panose="020B0604020202020204"/>
            </a:endParaRPr>
          </a:p>
        </p:txBody>
      </p:sp>
      <p:sp>
        <p:nvSpPr>
          <p:cNvPr id="1203" name="object 3"/>
          <p:cNvSpPr txBox="1"/>
          <p:nvPr/>
        </p:nvSpPr>
        <p:spPr>
          <a:xfrm>
            <a:off x="1905000" y="2018665"/>
            <a:ext cx="1282700" cy="227965"/>
          </a:xfrm>
          <a:prstGeom prst="rect">
            <a:avLst/>
          </a:prstGeom>
        </p:spPr>
        <p:txBody>
          <a:bodyPr vert="horz" wrap="square" lIns="0" tIns="12700" rIns="0" bIns="0" rtlCol="0" anchor="t">
            <a:spAutoFit/>
          </a:bodyPr>
          <a:lstStyle/>
          <a:p>
            <a:pPr marL="12700" algn="just">
              <a:lnSpc>
                <a:spcPct val="100000"/>
              </a:lnSpc>
              <a:spcBef>
                <a:spcPts val="100"/>
              </a:spcBef>
            </a:pPr>
            <a:r>
              <a:rPr lang="en-IN" sz="1400" dirty="0">
                <a:latin typeface="Times New Roman" panose="02020603050405020304"/>
                <a:cs typeface="Trebuchet MS" panose="020B0603020202020204"/>
              </a:rPr>
              <a:t>Network Sniffer</a:t>
            </a:r>
            <a:endParaRPr lang="en-IN" sz="1400" dirty="0">
              <a:latin typeface="Times New Roman" panose="02020603050405020304"/>
              <a:cs typeface="Trebuchet MS" panose="020B0603020202020204"/>
            </a:endParaRPr>
          </a:p>
        </p:txBody>
      </p:sp>
      <p:sp>
        <p:nvSpPr>
          <p:cNvPr id="1204" name="Google Shape;322;p3"/>
          <p:cNvSpPr/>
          <p:nvPr/>
        </p:nvSpPr>
        <p:spPr>
          <a:xfrm>
            <a:off x="4491990" y="1692275"/>
            <a:ext cx="1519555" cy="624205"/>
          </a:xfrm>
          <a:prstGeom prst="roundRect">
            <a:avLst>
              <a:gd name="adj" fmla="val 16667"/>
            </a:avLst>
          </a:prstGeom>
          <a:ln>
            <a:headEnd type="none" w="sm" len="sm"/>
            <a:tailEnd type="none" w="sm" len="sm"/>
          </a:ln>
        </p:spPr>
        <p:style>
          <a:lnRef idx="1">
            <a:schemeClr val="accent2"/>
          </a:lnRef>
          <a:fillRef idx="2">
            <a:schemeClr val="accent2"/>
          </a:fillRef>
          <a:effectRef idx="1">
            <a:schemeClr val="accent2"/>
          </a:effectRef>
          <a:fontRef idx="minor">
            <a:schemeClr val="dk1"/>
          </a:fontRef>
        </p:style>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lang="en-US" sz="1400" b="0" i="0" u="none" strike="noStrike" cap="none" dirty="0">
              <a:latin typeface="Times New Roman" panose="02020603050405020304"/>
              <a:ea typeface="Arial" panose="020B0604020202020204"/>
              <a:cs typeface="Arial" panose="020B0604020202020204"/>
            </a:endParaRPr>
          </a:p>
        </p:txBody>
      </p:sp>
      <p:sp>
        <p:nvSpPr>
          <p:cNvPr id="1205" name="object 3"/>
          <p:cNvSpPr txBox="1"/>
          <p:nvPr/>
        </p:nvSpPr>
        <p:spPr>
          <a:xfrm>
            <a:off x="4662249" y="1745536"/>
            <a:ext cx="1336278" cy="505267"/>
          </a:xfrm>
          <a:prstGeom prst="rect">
            <a:avLst/>
          </a:prstGeom>
        </p:spPr>
        <p:txBody>
          <a:bodyPr vert="horz" wrap="square" lIns="0" tIns="12700" rIns="0" bIns="0" rtlCol="0" anchor="t">
            <a:spAutoFit/>
          </a:bodyPr>
          <a:lstStyle/>
          <a:p>
            <a:pPr marL="12700" algn="just">
              <a:lnSpc>
                <a:spcPct val="100000"/>
              </a:lnSpc>
              <a:spcBef>
                <a:spcPts val="100"/>
              </a:spcBef>
            </a:pPr>
            <a:r>
              <a:rPr lang="en-IN" sz="1600" dirty="0">
                <a:latin typeface="Times New Roman" panose="02020603050405020304"/>
                <a:cs typeface="Trebuchet MS" panose="020B0603020202020204"/>
              </a:rPr>
              <a:t>IP surveillance camera</a:t>
            </a:r>
            <a:endParaRPr lang="en-IN" sz="1600" dirty="0">
              <a:latin typeface="Times New Roman" panose="02020603050405020304"/>
              <a:cs typeface="Trebuchet MS" panose="020B0603020202020204"/>
            </a:endParaRPr>
          </a:p>
        </p:txBody>
      </p:sp>
      <p:sp>
        <p:nvSpPr>
          <p:cNvPr id="1206" name="Google Shape;322;p3"/>
          <p:cNvSpPr/>
          <p:nvPr/>
        </p:nvSpPr>
        <p:spPr>
          <a:xfrm>
            <a:off x="6248400" y="2340610"/>
            <a:ext cx="1519555" cy="624205"/>
          </a:xfrm>
          <a:prstGeom prst="roundRect">
            <a:avLst>
              <a:gd name="adj" fmla="val 16667"/>
            </a:avLst>
          </a:prstGeom>
          <a:ln>
            <a:headEnd type="none" w="sm" len="sm"/>
            <a:tailEnd type="none" w="sm" len="sm"/>
          </a:ln>
        </p:spPr>
        <p:style>
          <a:lnRef idx="1">
            <a:schemeClr val="accent2"/>
          </a:lnRef>
          <a:fillRef idx="2">
            <a:schemeClr val="accent2"/>
          </a:fillRef>
          <a:effectRef idx="1">
            <a:schemeClr val="accent2"/>
          </a:effectRef>
          <a:fontRef idx="minor">
            <a:schemeClr val="dk1"/>
          </a:fontRef>
        </p:style>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lang="en-US" sz="1400" b="0" i="0" u="none" strike="noStrike" cap="none" dirty="0">
              <a:latin typeface="Times New Roman" panose="02020603050405020304"/>
              <a:ea typeface="Arial" panose="020B0604020202020204"/>
              <a:cs typeface="Arial" panose="020B0604020202020204"/>
            </a:endParaRPr>
          </a:p>
        </p:txBody>
      </p:sp>
      <p:sp>
        <p:nvSpPr>
          <p:cNvPr id="1207" name="object 3"/>
          <p:cNvSpPr txBox="1"/>
          <p:nvPr/>
        </p:nvSpPr>
        <p:spPr>
          <a:xfrm>
            <a:off x="6400800" y="2411730"/>
            <a:ext cx="1282700" cy="566420"/>
          </a:xfrm>
          <a:prstGeom prst="rect">
            <a:avLst/>
          </a:prstGeom>
        </p:spPr>
        <p:txBody>
          <a:bodyPr vert="horz" wrap="square" lIns="0" tIns="12700" rIns="0" bIns="0" rtlCol="0" anchor="t">
            <a:spAutoFit/>
          </a:bodyPr>
          <a:lstStyle/>
          <a:p>
            <a:pPr marL="12700" algn="ctr">
              <a:lnSpc>
                <a:spcPct val="100000"/>
              </a:lnSpc>
              <a:spcBef>
                <a:spcPts val="100"/>
              </a:spcBef>
            </a:pPr>
            <a:r>
              <a:rPr lang="en-US" altLang="en-IN" dirty="0">
                <a:latin typeface="Times New Roman" panose="02020603050405020304"/>
                <a:cs typeface="Trebuchet MS" panose="020B0603020202020204"/>
              </a:rPr>
              <a:t>Honeypot Systems</a:t>
            </a:r>
            <a:endParaRPr lang="en-US" altLang="en-IN" dirty="0">
              <a:latin typeface="Times New Roman" panose="02020603050405020304"/>
              <a:cs typeface="Trebuchet MS" panose="020B0603020202020204"/>
            </a:endParaRPr>
          </a:p>
        </p:txBody>
      </p:sp>
      <p:sp>
        <p:nvSpPr>
          <p:cNvPr id="1212" name="Google Shape;322;p3"/>
          <p:cNvSpPr/>
          <p:nvPr/>
        </p:nvSpPr>
        <p:spPr>
          <a:xfrm>
            <a:off x="2400300" y="5026025"/>
            <a:ext cx="1519555" cy="624205"/>
          </a:xfrm>
          <a:prstGeom prst="roundRect">
            <a:avLst>
              <a:gd name="adj" fmla="val 16667"/>
            </a:avLst>
          </a:prstGeom>
          <a:ln>
            <a:headEnd type="none" w="sm" len="sm"/>
            <a:tailEnd type="none" w="sm" len="sm"/>
          </a:ln>
        </p:spPr>
        <p:style>
          <a:lnRef idx="1">
            <a:schemeClr val="accent2"/>
          </a:lnRef>
          <a:fillRef idx="2">
            <a:schemeClr val="accent2"/>
          </a:fillRef>
          <a:effectRef idx="1">
            <a:schemeClr val="accent2"/>
          </a:effectRef>
          <a:fontRef idx="minor">
            <a:schemeClr val="dk1"/>
          </a:fontRef>
        </p:style>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lang="en-US" sz="1400" b="0" i="0" u="none" strike="noStrike" cap="none" dirty="0">
              <a:latin typeface="Times New Roman" panose="02020603050405020304"/>
              <a:ea typeface="Arial" panose="020B0604020202020204"/>
              <a:cs typeface="Arial" panose="020B0604020202020204"/>
            </a:endParaRPr>
          </a:p>
        </p:txBody>
      </p:sp>
      <p:sp>
        <p:nvSpPr>
          <p:cNvPr id="1213" name="object 3"/>
          <p:cNvSpPr txBox="1"/>
          <p:nvPr/>
        </p:nvSpPr>
        <p:spPr>
          <a:xfrm>
            <a:off x="2552700" y="5173345"/>
            <a:ext cx="1282700" cy="320040"/>
          </a:xfrm>
          <a:prstGeom prst="rect">
            <a:avLst/>
          </a:prstGeom>
        </p:spPr>
        <p:txBody>
          <a:bodyPr vert="horz" wrap="square" lIns="0" tIns="12700" rIns="0" bIns="0" rtlCol="0" anchor="t">
            <a:spAutoFit/>
          </a:bodyPr>
          <a:lstStyle/>
          <a:p>
            <a:pPr marL="12700" algn="just">
              <a:lnSpc>
                <a:spcPct val="100000"/>
              </a:lnSpc>
              <a:spcBef>
                <a:spcPts val="100"/>
              </a:spcBef>
            </a:pPr>
            <a:r>
              <a:rPr lang="en-IN" sz="2000" dirty="0">
                <a:latin typeface="Times New Roman" panose="02020603050405020304"/>
                <a:cs typeface="Trebuchet MS" panose="020B0603020202020204"/>
              </a:rPr>
              <a:t>Door Lock</a:t>
            </a:r>
            <a:endParaRPr lang="en-IN" sz="2000" dirty="0">
              <a:latin typeface="Times New Roman" panose="02020603050405020304"/>
              <a:cs typeface="Trebuchet MS" panose="020B0603020202020204"/>
            </a:endParaRPr>
          </a:p>
        </p:txBody>
      </p:sp>
      <p:sp>
        <p:nvSpPr>
          <p:cNvPr id="1218" name="Google Shape;322;p3"/>
          <p:cNvSpPr/>
          <p:nvPr/>
        </p:nvSpPr>
        <p:spPr>
          <a:xfrm>
            <a:off x="11512550" y="6972300"/>
            <a:ext cx="1519555" cy="624205"/>
          </a:xfrm>
          <a:prstGeom prst="roundRect">
            <a:avLst>
              <a:gd name="adj" fmla="val 16667"/>
            </a:avLst>
          </a:prstGeom>
          <a:ln>
            <a:headEnd type="none" w="sm" len="sm"/>
            <a:tailEnd type="none" w="sm" len="sm"/>
          </a:ln>
        </p:spPr>
        <p:style>
          <a:lnRef idx="1">
            <a:schemeClr val="accent5"/>
          </a:lnRef>
          <a:fillRef idx="2">
            <a:schemeClr val="accent5"/>
          </a:fillRef>
          <a:effectRef idx="1">
            <a:schemeClr val="accent5"/>
          </a:effectRef>
          <a:fontRef idx="minor">
            <a:schemeClr val="dk1"/>
          </a:fontRef>
        </p:style>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lang="en-US" sz="1400" b="0" i="0" u="none" strike="noStrike" cap="none" dirty="0">
              <a:latin typeface="Times New Roman" panose="02020603050405020304"/>
              <a:ea typeface="Arial" panose="020B0604020202020204"/>
              <a:cs typeface="Arial" panose="020B0604020202020204"/>
            </a:endParaRPr>
          </a:p>
        </p:txBody>
      </p:sp>
      <p:sp>
        <p:nvSpPr>
          <p:cNvPr id="1219" name="object 3"/>
          <p:cNvSpPr txBox="1"/>
          <p:nvPr/>
        </p:nvSpPr>
        <p:spPr>
          <a:xfrm>
            <a:off x="11664950" y="6967220"/>
            <a:ext cx="1282700" cy="628015"/>
          </a:xfrm>
          <a:prstGeom prst="rect">
            <a:avLst/>
          </a:prstGeom>
        </p:spPr>
        <p:txBody>
          <a:bodyPr vert="horz" wrap="square" lIns="0" tIns="12700" rIns="0" bIns="0" rtlCol="0" anchor="t">
            <a:spAutoFit/>
          </a:bodyPr>
          <a:lstStyle/>
          <a:p>
            <a:pPr marL="12700" algn="ctr">
              <a:spcBef>
                <a:spcPts val="100"/>
              </a:spcBef>
            </a:pPr>
            <a:r>
              <a:rPr lang="en-US" altLang="en-IN" sz="2000" dirty="0">
                <a:latin typeface="Times New Roman" panose="02020603050405020304"/>
                <a:cs typeface="Trebuchet MS" panose="020B0603020202020204"/>
              </a:rPr>
              <a:t>Media Server </a:t>
            </a:r>
            <a:endParaRPr lang="en-US" altLang="en-IN" sz="2000" dirty="0">
              <a:latin typeface="Times New Roman" panose="02020603050405020304"/>
              <a:cs typeface="Trebuchet MS" panose="020B0603020202020204"/>
            </a:endParaRPr>
          </a:p>
        </p:txBody>
      </p:sp>
      <p:sp>
        <p:nvSpPr>
          <p:cNvPr id="1220" name="Google Shape;322;p3"/>
          <p:cNvSpPr/>
          <p:nvPr/>
        </p:nvSpPr>
        <p:spPr>
          <a:xfrm>
            <a:off x="11546205" y="8557260"/>
            <a:ext cx="1519555" cy="619760"/>
          </a:xfrm>
          <a:prstGeom prst="roundRect">
            <a:avLst>
              <a:gd name="adj" fmla="val 16667"/>
            </a:avLst>
          </a:prstGeom>
          <a:ln>
            <a:headEnd type="none" w="sm" len="sm"/>
            <a:tailEnd type="none" w="sm" len="sm"/>
          </a:ln>
        </p:spPr>
        <p:style>
          <a:lnRef idx="1">
            <a:schemeClr val="accent2"/>
          </a:lnRef>
          <a:fillRef idx="2">
            <a:schemeClr val="accent2"/>
          </a:fillRef>
          <a:effectRef idx="1">
            <a:schemeClr val="accent2"/>
          </a:effectRef>
          <a:fontRef idx="minor">
            <a:schemeClr val="dk1"/>
          </a:fontRef>
        </p:style>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lang="en-US" sz="1400" b="0" i="0" u="none" strike="noStrike" cap="none" dirty="0">
              <a:latin typeface="Times New Roman" panose="02020603050405020304"/>
              <a:ea typeface="Arial" panose="020B0604020202020204"/>
              <a:cs typeface="Arial" panose="020B0604020202020204"/>
            </a:endParaRPr>
          </a:p>
        </p:txBody>
      </p:sp>
      <p:sp>
        <p:nvSpPr>
          <p:cNvPr id="1221" name="object 3"/>
          <p:cNvSpPr txBox="1"/>
          <p:nvPr/>
        </p:nvSpPr>
        <p:spPr>
          <a:xfrm>
            <a:off x="11698605" y="8691880"/>
            <a:ext cx="1282700" cy="320040"/>
          </a:xfrm>
          <a:prstGeom prst="rect">
            <a:avLst/>
          </a:prstGeom>
        </p:spPr>
        <p:txBody>
          <a:bodyPr vert="horz" wrap="square" lIns="0" tIns="12700" rIns="0" bIns="0" rtlCol="0" anchor="t">
            <a:spAutoFit/>
          </a:bodyPr>
          <a:lstStyle/>
          <a:p>
            <a:pPr marL="12700" algn="ctr">
              <a:lnSpc>
                <a:spcPct val="100000"/>
              </a:lnSpc>
              <a:spcBef>
                <a:spcPts val="100"/>
              </a:spcBef>
            </a:pPr>
            <a:r>
              <a:rPr lang="en-US" altLang="en-IN" sz="2000" dirty="0">
                <a:latin typeface="Times New Roman" panose="02020603050405020304"/>
                <a:cs typeface="Trebuchet MS" panose="020B0603020202020204"/>
              </a:rPr>
              <a:t>TV</a:t>
            </a:r>
            <a:endParaRPr lang="en-US" altLang="en-IN" sz="2000" dirty="0">
              <a:latin typeface="Times New Roman" panose="02020603050405020304"/>
              <a:cs typeface="Trebuchet MS" panose="020B0603020202020204"/>
            </a:endParaRPr>
          </a:p>
        </p:txBody>
      </p:sp>
      <p:sp>
        <p:nvSpPr>
          <p:cNvPr id="1222" name="Google Shape;322;p3"/>
          <p:cNvSpPr/>
          <p:nvPr/>
        </p:nvSpPr>
        <p:spPr>
          <a:xfrm>
            <a:off x="14859000" y="8572500"/>
            <a:ext cx="1519555" cy="619760"/>
          </a:xfrm>
          <a:prstGeom prst="roundRect">
            <a:avLst>
              <a:gd name="adj" fmla="val 16667"/>
            </a:avLst>
          </a:prstGeom>
          <a:ln>
            <a:headEnd type="none" w="sm" len="sm"/>
            <a:tailEnd type="none" w="sm" len="sm"/>
          </a:ln>
        </p:spPr>
        <p:style>
          <a:lnRef idx="1">
            <a:schemeClr val="accent2"/>
          </a:lnRef>
          <a:fillRef idx="2">
            <a:schemeClr val="accent2"/>
          </a:fillRef>
          <a:effectRef idx="1">
            <a:schemeClr val="accent2"/>
          </a:effectRef>
          <a:fontRef idx="minor">
            <a:schemeClr val="dk1"/>
          </a:fontRef>
        </p:style>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lang="en-US" sz="1400" b="0" i="0" u="none" strike="noStrike" cap="none" dirty="0">
              <a:latin typeface="Times New Roman" panose="02020603050405020304"/>
              <a:ea typeface="Arial" panose="020B0604020202020204"/>
              <a:cs typeface="Arial" panose="020B0604020202020204"/>
            </a:endParaRPr>
          </a:p>
        </p:txBody>
      </p:sp>
      <p:sp>
        <p:nvSpPr>
          <p:cNvPr id="1223" name="object 3"/>
          <p:cNvSpPr txBox="1"/>
          <p:nvPr/>
        </p:nvSpPr>
        <p:spPr>
          <a:xfrm>
            <a:off x="15011400" y="8707120"/>
            <a:ext cx="1282700" cy="320040"/>
          </a:xfrm>
          <a:prstGeom prst="rect">
            <a:avLst/>
          </a:prstGeom>
        </p:spPr>
        <p:txBody>
          <a:bodyPr vert="horz" wrap="square" lIns="0" tIns="12700" rIns="0" bIns="0" rtlCol="0" anchor="t">
            <a:spAutoFit/>
          </a:bodyPr>
          <a:lstStyle/>
          <a:p>
            <a:pPr marL="12700" algn="ctr">
              <a:lnSpc>
                <a:spcPct val="100000"/>
              </a:lnSpc>
              <a:spcBef>
                <a:spcPts val="100"/>
              </a:spcBef>
            </a:pPr>
            <a:r>
              <a:rPr lang="en-US" altLang="en-IN" sz="2000" dirty="0">
                <a:latin typeface="Times New Roman" panose="02020603050405020304"/>
                <a:cs typeface="Trebuchet MS" panose="020B0603020202020204"/>
              </a:rPr>
              <a:t>Storage</a:t>
            </a:r>
            <a:endParaRPr lang="en-US" altLang="en-IN" sz="2000" dirty="0">
              <a:latin typeface="Times New Roman" panose="02020603050405020304"/>
              <a:cs typeface="Trebuchet MS" panose="020B0603020202020204"/>
            </a:endParaRPr>
          </a:p>
        </p:txBody>
      </p:sp>
      <p:cxnSp>
        <p:nvCxnSpPr>
          <p:cNvPr id="1224" name="Elbow Connector 1223"/>
          <p:cNvCxnSpPr>
            <a:endCxn id="35" idx="2"/>
          </p:cNvCxnSpPr>
          <p:nvPr/>
        </p:nvCxnSpPr>
        <p:spPr>
          <a:xfrm rot="10800000">
            <a:off x="6093460" y="5025390"/>
            <a:ext cx="1297305" cy="422275"/>
          </a:xfrm>
          <a:prstGeom prst="bentConnector2">
            <a:avLst/>
          </a:prstGeom>
          <a:ln>
            <a:tailEnd type="arrow" w="med" len="med"/>
          </a:ln>
        </p:spPr>
        <p:style>
          <a:lnRef idx="1">
            <a:schemeClr val="dk1"/>
          </a:lnRef>
          <a:fillRef idx="0">
            <a:schemeClr val="dk1"/>
          </a:fillRef>
          <a:effectRef idx="0">
            <a:schemeClr val="dk1"/>
          </a:effectRef>
          <a:fontRef idx="minor">
            <a:schemeClr val="tx1"/>
          </a:fontRef>
        </p:style>
      </p:cxnSp>
      <p:cxnSp>
        <p:nvCxnSpPr>
          <p:cNvPr id="1225" name="Elbow Connector 1224"/>
          <p:cNvCxnSpPr/>
          <p:nvPr/>
        </p:nvCxnSpPr>
        <p:spPr>
          <a:xfrm rot="16200000">
            <a:off x="11119485" y="3684270"/>
            <a:ext cx="1548765" cy="1522095"/>
          </a:xfrm>
          <a:prstGeom prst="bentConnector3">
            <a:avLst>
              <a:gd name="adj1" fmla="val 49979"/>
            </a:avLst>
          </a:prstGeom>
          <a:ln>
            <a:tailEnd type="arrow" w="med" len="med"/>
          </a:ln>
        </p:spPr>
        <p:style>
          <a:lnRef idx="1">
            <a:schemeClr val="dk1"/>
          </a:lnRef>
          <a:fillRef idx="0">
            <a:schemeClr val="dk1"/>
          </a:fillRef>
          <a:effectRef idx="0">
            <a:schemeClr val="dk1"/>
          </a:effectRef>
          <a:fontRef idx="minor">
            <a:schemeClr val="tx1"/>
          </a:fontRef>
        </p:style>
      </p:cxnSp>
      <p:cxnSp>
        <p:nvCxnSpPr>
          <p:cNvPr id="1226" name="Elbow Connector 1225"/>
          <p:cNvCxnSpPr>
            <a:stCxn id="6" idx="3"/>
            <a:endCxn id="1196" idx="1"/>
          </p:cNvCxnSpPr>
          <p:nvPr/>
        </p:nvCxnSpPr>
        <p:spPr>
          <a:xfrm>
            <a:off x="11285220" y="5622925"/>
            <a:ext cx="2583180" cy="4445"/>
          </a:xfrm>
          <a:prstGeom prst="bentConnector3">
            <a:avLst>
              <a:gd name="adj1" fmla="val 50000"/>
            </a:avLst>
          </a:prstGeom>
          <a:ln>
            <a:tailEnd type="arrow" w="med" len="med"/>
          </a:ln>
        </p:spPr>
        <p:style>
          <a:lnRef idx="1">
            <a:schemeClr val="dk1"/>
          </a:lnRef>
          <a:fillRef idx="0">
            <a:schemeClr val="dk1"/>
          </a:fillRef>
          <a:effectRef idx="0">
            <a:schemeClr val="dk1"/>
          </a:effectRef>
          <a:fontRef idx="minor">
            <a:schemeClr val="tx1"/>
          </a:fontRef>
        </p:style>
      </p:cxnSp>
      <p:cxnSp>
        <p:nvCxnSpPr>
          <p:cNvPr id="1228" name="Elbow Connector 1227"/>
          <p:cNvCxnSpPr>
            <a:stCxn id="6" idx="2"/>
            <a:endCxn id="26" idx="0"/>
          </p:cNvCxnSpPr>
          <p:nvPr/>
        </p:nvCxnSpPr>
        <p:spPr>
          <a:xfrm rot="5400000">
            <a:off x="7503160" y="5294630"/>
            <a:ext cx="1103630" cy="2566670"/>
          </a:xfrm>
          <a:prstGeom prst="bentConnector3">
            <a:avLst>
              <a:gd name="adj1" fmla="val 50000"/>
            </a:avLst>
          </a:prstGeom>
          <a:ln>
            <a:tailEnd type="arrow" w="med" len="med"/>
          </a:ln>
        </p:spPr>
        <p:style>
          <a:lnRef idx="1">
            <a:schemeClr val="dk1"/>
          </a:lnRef>
          <a:fillRef idx="0">
            <a:schemeClr val="dk1"/>
          </a:fillRef>
          <a:effectRef idx="0">
            <a:schemeClr val="dk1"/>
          </a:effectRef>
          <a:fontRef idx="minor">
            <a:schemeClr val="tx1"/>
          </a:fontRef>
        </p:style>
      </p:cxnSp>
      <p:cxnSp>
        <p:nvCxnSpPr>
          <p:cNvPr id="1229" name="Elbow Connector 1228"/>
          <p:cNvCxnSpPr>
            <a:stCxn id="27" idx="2"/>
            <a:endCxn id="28" idx="1"/>
          </p:cNvCxnSpPr>
          <p:nvPr/>
        </p:nvCxnSpPr>
        <p:spPr>
          <a:xfrm rot="5400000" flipV="1">
            <a:off x="6778625" y="7776210"/>
            <a:ext cx="1062355" cy="1077595"/>
          </a:xfrm>
          <a:prstGeom prst="bentConnector2">
            <a:avLst/>
          </a:prstGeom>
          <a:ln>
            <a:tailEnd type="arrow" w="med" len="med"/>
          </a:ln>
        </p:spPr>
        <p:style>
          <a:lnRef idx="1">
            <a:schemeClr val="dk1"/>
          </a:lnRef>
          <a:fillRef idx="0">
            <a:schemeClr val="dk1"/>
          </a:fillRef>
          <a:effectRef idx="0">
            <a:schemeClr val="dk1"/>
          </a:effectRef>
          <a:fontRef idx="minor">
            <a:schemeClr val="tx1"/>
          </a:fontRef>
        </p:style>
      </p:cxnSp>
      <p:cxnSp>
        <p:nvCxnSpPr>
          <p:cNvPr id="1232" name="Elbow Connector 1231"/>
          <p:cNvCxnSpPr>
            <a:stCxn id="26" idx="3"/>
            <a:endCxn id="1218" idx="1"/>
          </p:cNvCxnSpPr>
          <p:nvPr/>
        </p:nvCxnSpPr>
        <p:spPr>
          <a:xfrm flipV="1">
            <a:off x="7531100" y="7284720"/>
            <a:ext cx="3981450" cy="170815"/>
          </a:xfrm>
          <a:prstGeom prst="bentConnector3">
            <a:avLst>
              <a:gd name="adj1" fmla="val 50000"/>
            </a:avLst>
          </a:prstGeom>
          <a:ln>
            <a:tailEnd type="arrow" w="med" len="med"/>
          </a:ln>
        </p:spPr>
        <p:style>
          <a:lnRef idx="1">
            <a:schemeClr val="dk1"/>
          </a:lnRef>
          <a:fillRef idx="0">
            <a:schemeClr val="dk1"/>
          </a:fillRef>
          <a:effectRef idx="0">
            <a:schemeClr val="dk1"/>
          </a:effectRef>
          <a:fontRef idx="minor">
            <a:schemeClr val="tx1"/>
          </a:fontRef>
        </p:style>
      </p:cxnSp>
      <p:cxnSp>
        <p:nvCxnSpPr>
          <p:cNvPr id="1235" name="Elbow Connector 1234"/>
          <p:cNvCxnSpPr>
            <a:stCxn id="1219" idx="3"/>
            <a:endCxn id="1222" idx="0"/>
          </p:cNvCxnSpPr>
          <p:nvPr/>
        </p:nvCxnSpPr>
        <p:spPr>
          <a:xfrm>
            <a:off x="12947650" y="7281545"/>
            <a:ext cx="2671445" cy="1290955"/>
          </a:xfrm>
          <a:prstGeom prst="bentConnector2">
            <a:avLst/>
          </a:prstGeom>
          <a:ln>
            <a:tailEnd type="arrow" w="med" len="med"/>
          </a:ln>
        </p:spPr>
        <p:style>
          <a:lnRef idx="1">
            <a:schemeClr val="dk1"/>
          </a:lnRef>
          <a:fillRef idx="0">
            <a:schemeClr val="dk1"/>
          </a:fillRef>
          <a:effectRef idx="0">
            <a:schemeClr val="dk1"/>
          </a:effectRef>
          <a:fontRef idx="minor">
            <a:schemeClr val="tx1"/>
          </a:fontRef>
        </p:style>
      </p:cxnSp>
      <p:cxnSp>
        <p:nvCxnSpPr>
          <p:cNvPr id="1236" name="Elbow Connector 1235"/>
          <p:cNvCxnSpPr>
            <a:stCxn id="1219" idx="2"/>
            <a:endCxn id="1220" idx="0"/>
          </p:cNvCxnSpPr>
          <p:nvPr/>
        </p:nvCxnSpPr>
        <p:spPr>
          <a:xfrm rot="5400000">
            <a:off x="11825288" y="8076248"/>
            <a:ext cx="962025" cy="3175"/>
          </a:xfrm>
          <a:prstGeom prst="bentConnector2">
            <a:avLst/>
          </a:prstGeom>
          <a:ln>
            <a:tailEnd type="arrow" w="med" len="med"/>
          </a:ln>
        </p:spPr>
        <p:style>
          <a:lnRef idx="1">
            <a:schemeClr val="dk1"/>
          </a:lnRef>
          <a:fillRef idx="0">
            <a:schemeClr val="dk1"/>
          </a:fillRef>
          <a:effectRef idx="0">
            <a:schemeClr val="dk1"/>
          </a:effectRef>
          <a:fontRef idx="minor">
            <a:schemeClr val="tx1"/>
          </a:fontRef>
        </p:style>
      </p:cxnSp>
      <p:cxnSp>
        <p:nvCxnSpPr>
          <p:cNvPr id="1237" name="Elbow Connector 1236"/>
          <p:cNvCxnSpPr/>
          <p:nvPr/>
        </p:nvCxnSpPr>
        <p:spPr>
          <a:xfrm rot="5400000">
            <a:off x="3429000" y="4076065"/>
            <a:ext cx="1066800" cy="762635"/>
          </a:xfrm>
          <a:prstGeom prst="bentConnector3">
            <a:avLst>
              <a:gd name="adj1" fmla="val 50030"/>
            </a:avLst>
          </a:prstGeom>
          <a:ln>
            <a:tailEnd type="arrow" w="med" len="med"/>
          </a:ln>
        </p:spPr>
        <p:style>
          <a:lnRef idx="1">
            <a:schemeClr val="dk1"/>
          </a:lnRef>
          <a:fillRef idx="0">
            <a:schemeClr val="dk1"/>
          </a:fillRef>
          <a:effectRef idx="0">
            <a:schemeClr val="dk1"/>
          </a:effectRef>
          <a:fontRef idx="minor">
            <a:schemeClr val="tx1"/>
          </a:fontRef>
        </p:style>
      </p:cxnSp>
      <p:cxnSp>
        <p:nvCxnSpPr>
          <p:cNvPr id="1238" name="Elbow Connector 1237"/>
          <p:cNvCxnSpPr>
            <a:endCxn id="1200" idx="3"/>
          </p:cNvCxnSpPr>
          <p:nvPr/>
        </p:nvCxnSpPr>
        <p:spPr>
          <a:xfrm rot="10800000">
            <a:off x="2966720" y="3383280"/>
            <a:ext cx="1147445" cy="464820"/>
          </a:xfrm>
          <a:prstGeom prst="bentConnector3">
            <a:avLst>
              <a:gd name="adj1" fmla="val 49972"/>
            </a:avLst>
          </a:prstGeom>
          <a:ln>
            <a:tailEnd type="arrow" w="med" len="med"/>
          </a:ln>
        </p:spPr>
        <p:style>
          <a:lnRef idx="1">
            <a:schemeClr val="dk1"/>
          </a:lnRef>
          <a:fillRef idx="0">
            <a:schemeClr val="dk1"/>
          </a:fillRef>
          <a:effectRef idx="0">
            <a:schemeClr val="dk1"/>
          </a:effectRef>
          <a:fontRef idx="minor">
            <a:schemeClr val="tx1"/>
          </a:fontRef>
        </p:style>
      </p:cxnSp>
      <p:cxnSp>
        <p:nvCxnSpPr>
          <p:cNvPr id="1239" name="Elbow Connector 1238"/>
          <p:cNvCxnSpPr>
            <a:stCxn id="1198" idx="1"/>
            <a:endCxn id="1202" idx="3"/>
          </p:cNvCxnSpPr>
          <p:nvPr/>
        </p:nvCxnSpPr>
        <p:spPr>
          <a:xfrm rot="10800000">
            <a:off x="3271520" y="2179320"/>
            <a:ext cx="855345" cy="1394460"/>
          </a:xfrm>
          <a:prstGeom prst="bentConnector3">
            <a:avLst>
              <a:gd name="adj1" fmla="val 49963"/>
            </a:avLst>
          </a:prstGeom>
          <a:ln>
            <a:tailEnd type="arrow" w="med" len="med"/>
          </a:ln>
        </p:spPr>
        <p:style>
          <a:lnRef idx="1">
            <a:schemeClr val="dk1"/>
          </a:lnRef>
          <a:fillRef idx="0">
            <a:schemeClr val="dk1"/>
          </a:fillRef>
          <a:effectRef idx="0">
            <a:schemeClr val="dk1"/>
          </a:effectRef>
          <a:fontRef idx="minor">
            <a:schemeClr val="tx1"/>
          </a:fontRef>
        </p:style>
      </p:cxnSp>
      <p:cxnSp>
        <p:nvCxnSpPr>
          <p:cNvPr id="1240" name="Elbow Connector 1239"/>
          <p:cNvCxnSpPr>
            <a:endCxn id="1205" idx="2"/>
          </p:cNvCxnSpPr>
          <p:nvPr/>
        </p:nvCxnSpPr>
        <p:spPr>
          <a:xfrm rot="5400000" flipH="1" flipV="1">
            <a:off x="4318637" y="2333906"/>
            <a:ext cx="1094854" cy="928648"/>
          </a:xfrm>
          <a:prstGeom prst="bentConnector3">
            <a:avLst>
              <a:gd name="adj1" fmla="val 50000"/>
            </a:avLst>
          </a:prstGeom>
          <a:ln>
            <a:tailEnd type="arrow" w="med" len="med"/>
          </a:ln>
        </p:spPr>
        <p:style>
          <a:lnRef idx="1">
            <a:schemeClr val="dk1"/>
          </a:lnRef>
          <a:fillRef idx="0">
            <a:schemeClr val="dk1"/>
          </a:fillRef>
          <a:effectRef idx="0">
            <a:schemeClr val="dk1"/>
          </a:effectRef>
          <a:fontRef idx="minor">
            <a:schemeClr val="tx1"/>
          </a:fontRef>
        </p:style>
      </p:cxnSp>
      <p:cxnSp>
        <p:nvCxnSpPr>
          <p:cNvPr id="1241" name="Elbow Connector 1240"/>
          <p:cNvCxnSpPr>
            <a:stCxn id="1198" idx="0"/>
            <a:endCxn id="1206" idx="2"/>
          </p:cNvCxnSpPr>
          <p:nvPr/>
        </p:nvCxnSpPr>
        <p:spPr>
          <a:xfrm rot="16200000">
            <a:off x="5799773" y="2052638"/>
            <a:ext cx="296545" cy="2120900"/>
          </a:xfrm>
          <a:prstGeom prst="bentConnector3">
            <a:avLst>
              <a:gd name="adj1" fmla="val 50000"/>
            </a:avLst>
          </a:prstGeom>
          <a:ln>
            <a:tailEnd type="arrow" w="med" len="med"/>
          </a:ln>
        </p:spPr>
        <p:style>
          <a:lnRef idx="1">
            <a:schemeClr val="dk1"/>
          </a:lnRef>
          <a:fillRef idx="0">
            <a:schemeClr val="dk1"/>
          </a:fillRef>
          <a:effectRef idx="0">
            <a:schemeClr val="dk1"/>
          </a:effectRef>
          <a:fontRef idx="minor">
            <a:schemeClr val="tx1"/>
          </a:fontRef>
        </p:style>
      </p:cxnSp>
      <p:cxnSp>
        <p:nvCxnSpPr>
          <p:cNvPr id="1244" name="Elbow Connector 1243"/>
          <p:cNvCxnSpPr>
            <a:stCxn id="35" idx="0"/>
            <a:endCxn id="1198" idx="2"/>
          </p:cNvCxnSpPr>
          <p:nvPr/>
        </p:nvCxnSpPr>
        <p:spPr>
          <a:xfrm rot="16200000" flipV="1">
            <a:off x="5232400" y="3540125"/>
            <a:ext cx="516255" cy="1206500"/>
          </a:xfrm>
          <a:prstGeom prst="bentConnector3">
            <a:avLst>
              <a:gd name="adj1" fmla="val 50000"/>
            </a:avLst>
          </a:prstGeom>
          <a:ln>
            <a:tailEnd type="arrow" w="med" len="med"/>
          </a:ln>
        </p:spPr>
        <p:style>
          <a:lnRef idx="1">
            <a:schemeClr val="dk1"/>
          </a:lnRef>
          <a:fillRef idx="0">
            <a:schemeClr val="dk1"/>
          </a:fillRef>
          <a:effectRef idx="0">
            <a:schemeClr val="dk1"/>
          </a:effectRef>
          <a:fontRef idx="minor">
            <a:schemeClr val="tx1"/>
          </a:fontRef>
        </p:style>
      </p:cxnSp>
      <p:cxnSp>
        <p:nvCxnSpPr>
          <p:cNvPr id="1245" name="Elbow Connector 1244"/>
          <p:cNvCxnSpPr>
            <a:endCxn id="22" idx="0"/>
          </p:cNvCxnSpPr>
          <p:nvPr/>
        </p:nvCxnSpPr>
        <p:spPr>
          <a:xfrm rot="10800000" flipV="1">
            <a:off x="4679950" y="5829300"/>
            <a:ext cx="2711450" cy="717550"/>
          </a:xfrm>
          <a:prstGeom prst="bentConnector2">
            <a:avLst/>
          </a:prstGeom>
          <a:ln>
            <a:tailEnd type="arrow" w="med" len="med"/>
          </a:ln>
        </p:spPr>
        <p:style>
          <a:lnRef idx="1">
            <a:schemeClr val="dk1"/>
          </a:lnRef>
          <a:fillRef idx="0">
            <a:schemeClr val="dk1"/>
          </a:fillRef>
          <a:effectRef idx="0">
            <a:schemeClr val="dk1"/>
          </a:effectRef>
          <a:fontRef idx="minor">
            <a:schemeClr val="tx1"/>
          </a:fontRef>
        </p:style>
      </p:cxnSp>
      <p:cxnSp>
        <p:nvCxnSpPr>
          <p:cNvPr id="1246" name="Elbow Connector 1245"/>
          <p:cNvCxnSpPr>
            <a:stCxn id="22" idx="1"/>
            <a:endCxn id="30" idx="0"/>
          </p:cNvCxnSpPr>
          <p:nvPr/>
        </p:nvCxnSpPr>
        <p:spPr>
          <a:xfrm rot="10800000" flipV="1">
            <a:off x="2977515" y="6837680"/>
            <a:ext cx="941705" cy="951865"/>
          </a:xfrm>
          <a:prstGeom prst="bentConnector2">
            <a:avLst/>
          </a:prstGeom>
          <a:ln>
            <a:tailEnd type="arrow" w="med" len="med"/>
          </a:ln>
        </p:spPr>
        <p:style>
          <a:lnRef idx="1">
            <a:schemeClr val="dk1"/>
          </a:lnRef>
          <a:fillRef idx="0">
            <a:schemeClr val="dk1"/>
          </a:fillRef>
          <a:effectRef idx="0">
            <a:schemeClr val="dk1"/>
          </a:effectRef>
          <a:fontRef idx="minor">
            <a:schemeClr val="tx1"/>
          </a:fontRef>
        </p:style>
      </p:cxnSp>
      <p:cxnSp>
        <p:nvCxnSpPr>
          <p:cNvPr id="1247" name="Elbow Connector 1246"/>
          <p:cNvCxnSpPr>
            <a:stCxn id="33" idx="1"/>
            <a:endCxn id="1192" idx="3"/>
          </p:cNvCxnSpPr>
          <p:nvPr/>
        </p:nvCxnSpPr>
        <p:spPr>
          <a:xfrm rot="10800000">
            <a:off x="11577320" y="3128645"/>
            <a:ext cx="766445" cy="187325"/>
          </a:xfrm>
          <a:prstGeom prst="bentConnector3">
            <a:avLst>
              <a:gd name="adj1" fmla="val 49959"/>
            </a:avLst>
          </a:prstGeom>
          <a:ln>
            <a:tailEnd type="arrow" w="med" len="med"/>
          </a:ln>
        </p:spPr>
        <p:style>
          <a:lnRef idx="1">
            <a:schemeClr val="dk1"/>
          </a:lnRef>
          <a:fillRef idx="0">
            <a:schemeClr val="dk1"/>
          </a:fillRef>
          <a:effectRef idx="0">
            <a:schemeClr val="dk1"/>
          </a:effectRef>
          <a:fontRef idx="minor">
            <a:schemeClr val="tx1"/>
          </a:fontRef>
        </p:style>
      </p:cxnSp>
      <p:cxnSp>
        <p:nvCxnSpPr>
          <p:cNvPr id="1248" name="Elbow Connector 1247"/>
          <p:cNvCxnSpPr>
            <a:endCxn id="1190" idx="2"/>
          </p:cNvCxnSpPr>
          <p:nvPr/>
        </p:nvCxnSpPr>
        <p:spPr>
          <a:xfrm rot="10800000">
            <a:off x="11722100" y="2339975"/>
            <a:ext cx="1383665" cy="421005"/>
          </a:xfrm>
          <a:prstGeom prst="bentConnector2">
            <a:avLst/>
          </a:prstGeom>
          <a:ln>
            <a:tailEnd type="arrow" w="med" len="med"/>
          </a:ln>
        </p:spPr>
        <p:style>
          <a:lnRef idx="1">
            <a:schemeClr val="dk1"/>
          </a:lnRef>
          <a:fillRef idx="0">
            <a:schemeClr val="dk1"/>
          </a:fillRef>
          <a:effectRef idx="0">
            <a:schemeClr val="dk1"/>
          </a:effectRef>
          <a:fontRef idx="minor">
            <a:schemeClr val="tx1"/>
          </a:fontRef>
        </p:style>
      </p:cxnSp>
      <p:cxnSp>
        <p:nvCxnSpPr>
          <p:cNvPr id="1249" name="Elbow Connector 1248"/>
          <p:cNvCxnSpPr>
            <a:stCxn id="33" idx="0"/>
            <a:endCxn id="1188" idx="2"/>
          </p:cNvCxnSpPr>
          <p:nvPr/>
        </p:nvCxnSpPr>
        <p:spPr>
          <a:xfrm rot="16200000">
            <a:off x="13238480" y="2181860"/>
            <a:ext cx="645795" cy="914400"/>
          </a:xfrm>
          <a:prstGeom prst="bentConnector3">
            <a:avLst>
              <a:gd name="adj1" fmla="val 50000"/>
            </a:avLst>
          </a:prstGeom>
          <a:ln>
            <a:tailEnd type="arrow" w="med" len="med"/>
          </a:ln>
        </p:spPr>
        <p:style>
          <a:lnRef idx="1">
            <a:schemeClr val="dk1"/>
          </a:lnRef>
          <a:fillRef idx="0">
            <a:schemeClr val="dk1"/>
          </a:fillRef>
          <a:effectRef idx="0">
            <a:schemeClr val="dk1"/>
          </a:effectRef>
          <a:fontRef idx="minor">
            <a:schemeClr val="tx1"/>
          </a:fontRef>
        </p:style>
      </p:cxnSp>
      <p:cxnSp>
        <p:nvCxnSpPr>
          <p:cNvPr id="1250" name="Elbow Connector 1249"/>
          <p:cNvCxnSpPr>
            <a:stCxn id="34" idx="3"/>
            <a:endCxn id="1186" idx="1"/>
          </p:cNvCxnSpPr>
          <p:nvPr/>
        </p:nvCxnSpPr>
        <p:spPr>
          <a:xfrm flipV="1">
            <a:off x="13779500" y="2942590"/>
            <a:ext cx="1079500" cy="450416"/>
          </a:xfrm>
          <a:prstGeom prst="bentConnector3">
            <a:avLst>
              <a:gd name="adj1" fmla="val 50000"/>
            </a:avLst>
          </a:prstGeom>
          <a:ln>
            <a:tailEnd type="arrow" w="med" len="med"/>
          </a:ln>
        </p:spPr>
        <p:style>
          <a:lnRef idx="1">
            <a:schemeClr val="dk1"/>
          </a:lnRef>
          <a:fillRef idx="0">
            <a:schemeClr val="dk1"/>
          </a:fillRef>
          <a:effectRef idx="0">
            <a:schemeClr val="dk1"/>
          </a:effectRef>
          <a:fontRef idx="minor">
            <a:schemeClr val="tx1"/>
          </a:fontRef>
        </p:style>
      </p:cxnSp>
      <p:sp>
        <p:nvSpPr>
          <p:cNvPr id="1251" name="Google Shape;322;p3"/>
          <p:cNvSpPr/>
          <p:nvPr/>
        </p:nvSpPr>
        <p:spPr>
          <a:xfrm>
            <a:off x="8382000" y="3883025"/>
            <a:ext cx="1902460" cy="723900"/>
          </a:xfrm>
          <a:prstGeom prst="roundRect">
            <a:avLst>
              <a:gd name="adj" fmla="val 16667"/>
            </a:avLst>
          </a:prstGeom>
          <a:ln>
            <a:headEnd type="none" w="sm" len="sm"/>
            <a:tailEnd type="none" w="sm" len="sm"/>
          </a:ln>
        </p:spPr>
        <p:style>
          <a:lnRef idx="1">
            <a:schemeClr val="accent4"/>
          </a:lnRef>
          <a:fillRef idx="2">
            <a:schemeClr val="accent4"/>
          </a:fillRef>
          <a:effectRef idx="1">
            <a:schemeClr val="accent4"/>
          </a:effectRef>
          <a:fontRef idx="minor">
            <a:schemeClr val="dk1"/>
          </a:fontRef>
        </p:style>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lang="en-US" sz="1400" b="0" i="0" u="none" strike="noStrike" cap="none" dirty="0">
              <a:latin typeface="Times New Roman" panose="02020603050405020304"/>
              <a:ea typeface="Arial" panose="020B0604020202020204"/>
              <a:cs typeface="Arial" panose="020B0604020202020204"/>
            </a:endParaRPr>
          </a:p>
        </p:txBody>
      </p:sp>
      <p:sp>
        <p:nvSpPr>
          <p:cNvPr id="1252" name="object 3"/>
          <p:cNvSpPr txBox="1"/>
          <p:nvPr/>
        </p:nvSpPr>
        <p:spPr>
          <a:xfrm>
            <a:off x="8462645" y="4017645"/>
            <a:ext cx="1848326" cy="505267"/>
          </a:xfrm>
          <a:prstGeom prst="rect">
            <a:avLst/>
          </a:prstGeom>
        </p:spPr>
        <p:txBody>
          <a:bodyPr vert="horz" wrap="square" lIns="0" tIns="12700" rIns="0" bIns="0" rtlCol="0" anchor="t">
            <a:spAutoFit/>
          </a:bodyPr>
          <a:lstStyle/>
          <a:p>
            <a:pPr marL="12700" algn="just">
              <a:lnSpc>
                <a:spcPct val="100000"/>
              </a:lnSpc>
              <a:spcBef>
                <a:spcPts val="100"/>
              </a:spcBef>
            </a:pPr>
            <a:r>
              <a:rPr lang="en-IN" sz="1600" b="1" dirty="0">
                <a:latin typeface="Times New Roman" panose="02020603050405020304"/>
                <a:cs typeface="Trebuchet MS" panose="020B0603020202020204"/>
              </a:rPr>
              <a:t>Smart Notification System</a:t>
            </a:r>
            <a:endParaRPr lang="en-IN" sz="1600" b="1" dirty="0">
              <a:latin typeface="Times New Roman" panose="02020603050405020304"/>
              <a:cs typeface="Trebuchet MS" panose="020B0603020202020204"/>
            </a:endParaRPr>
          </a:p>
        </p:txBody>
      </p:sp>
      <p:cxnSp>
        <p:nvCxnSpPr>
          <p:cNvPr id="1254" name="Straight Arrow Connector 1253"/>
          <p:cNvCxnSpPr>
            <a:stCxn id="1251" idx="2"/>
            <a:endCxn id="6" idx="0"/>
          </p:cNvCxnSpPr>
          <p:nvPr/>
        </p:nvCxnSpPr>
        <p:spPr>
          <a:xfrm>
            <a:off x="9333230" y="4606925"/>
            <a:ext cx="5080" cy="612775"/>
          </a:xfrm>
          <a:prstGeom prst="straightConnector1">
            <a:avLst/>
          </a:prstGeom>
          <a:ln>
            <a:headEnd type="arrow" w="med" len="med"/>
            <a:tailEnd type="arrow" w="med" len="med"/>
          </a:ln>
        </p:spPr>
        <p:style>
          <a:lnRef idx="1">
            <a:schemeClr val="dk1"/>
          </a:lnRef>
          <a:fillRef idx="0">
            <a:schemeClr val="dk1"/>
          </a:fillRef>
          <a:effectRef idx="0">
            <a:schemeClr val="dk1"/>
          </a:effectRef>
          <a:fontRef idx="minor">
            <a:schemeClr val="tx1"/>
          </a:fontRef>
        </p:style>
      </p:cxn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object 2"/>
          <p:cNvSpPr txBox="1">
            <a:spLocks noGrp="1"/>
          </p:cNvSpPr>
          <p:nvPr>
            <p:ph type="title"/>
          </p:nvPr>
        </p:nvSpPr>
        <p:spPr>
          <a:xfrm>
            <a:off x="1000990" y="342900"/>
            <a:ext cx="5977717" cy="897490"/>
          </a:xfrm>
          <a:prstGeom prst="rect">
            <a:avLst/>
          </a:prstGeom>
        </p:spPr>
        <p:txBody>
          <a:bodyPr vert="horz" wrap="square" lIns="0" tIns="12065" rIns="0" bIns="0" rtlCol="0" anchor="t">
            <a:spAutoFit/>
          </a:bodyPr>
          <a:lstStyle/>
          <a:p>
            <a:pPr marL="12700" marR="5080">
              <a:lnSpc>
                <a:spcPct val="116000"/>
              </a:lnSpc>
              <a:spcBef>
                <a:spcPts val="95"/>
              </a:spcBef>
            </a:pPr>
            <a:r>
              <a:rPr lang="en-IN" sz="5400" spc="195" dirty="0">
                <a:latin typeface="Times New Roman" panose="02020603050405020304"/>
                <a:cs typeface="Trebuchet MS" panose="020B0603020202020204"/>
              </a:rPr>
              <a:t>WORKFLOW</a:t>
            </a:r>
            <a:endParaRPr lang="en-IN" sz="5400" spc="195" dirty="0">
              <a:latin typeface="Times New Roman" panose="02020603050405020304"/>
              <a:cs typeface="Trebuchet MS" panose="020B0603020202020204"/>
            </a:endParaRPr>
          </a:p>
        </p:txBody>
      </p:sp>
      <p:sp>
        <p:nvSpPr>
          <p:cNvPr id="217" name="object 11"/>
          <p:cNvSpPr/>
          <p:nvPr/>
        </p:nvSpPr>
        <p:spPr>
          <a:xfrm>
            <a:off x="680651" y="9515874"/>
            <a:ext cx="16927195" cy="771525"/>
          </a:xfrm>
          <a:custGeom>
            <a:avLst/>
            <a:gdLst/>
            <a:ahLst/>
            <a:cxnLst/>
            <a:rect l="l" t="t" r="r" b="b"/>
            <a:pathLst>
              <a:path w="16927195" h="771525">
                <a:moveTo>
                  <a:pt x="16926696" y="771125"/>
                </a:moveTo>
                <a:lnTo>
                  <a:pt x="0" y="771125"/>
                </a:lnTo>
                <a:lnTo>
                  <a:pt x="445174" y="0"/>
                </a:lnTo>
                <a:lnTo>
                  <a:pt x="16481522" y="0"/>
                </a:lnTo>
                <a:lnTo>
                  <a:pt x="16926696" y="771125"/>
                </a:lnTo>
                <a:close/>
              </a:path>
            </a:pathLst>
          </a:custGeom>
          <a:solidFill>
            <a:srgbClr val="A066CB"/>
          </a:solidFill>
        </p:spPr>
        <p:txBody>
          <a:bodyPr wrap="square" lIns="0" tIns="0" rIns="0" bIns="0" rtlCol="0" anchor="t"/>
          <a:lstStyle/>
          <a:p>
            <a:endParaRPr lang="en-US" dirty="0">
              <a:latin typeface="Times New Roman" panose="02020603050405020304"/>
              <a:cs typeface="Times New Roman" panose="02020603050405020304"/>
            </a:endParaRPr>
          </a:p>
        </p:txBody>
      </p:sp>
      <p:sp>
        <p:nvSpPr>
          <p:cNvPr id="9" name="Flowchart: Terminator 8"/>
          <p:cNvSpPr/>
          <p:nvPr/>
        </p:nvSpPr>
        <p:spPr>
          <a:xfrm>
            <a:off x="2133600" y="1997075"/>
            <a:ext cx="2447925" cy="675640"/>
          </a:xfrm>
          <a:prstGeom prst="flowChartTerminator">
            <a:avLst/>
          </a:prstGeom>
        </p:spPr>
        <p:style>
          <a:lnRef idx="1">
            <a:schemeClr val="accent1"/>
          </a:lnRef>
          <a:fillRef idx="2">
            <a:schemeClr val="accent1"/>
          </a:fillRef>
          <a:effectRef idx="1">
            <a:schemeClr val="accent1"/>
          </a:effectRef>
          <a:fontRef idx="minor">
            <a:schemeClr val="dk1"/>
          </a:fontRef>
        </p:style>
        <p:txBody>
          <a:bodyPr lIns="91440" tIns="45720" rIns="91440" bIns="45720" rtlCol="0" anchor="ctr"/>
          <a:lstStyle/>
          <a:p>
            <a:pPr algn="ctr"/>
            <a:endParaRPr lang="en-US" dirty="0">
              <a:latin typeface="Times New Roman" panose="02020603050405020304"/>
              <a:cs typeface="Times New Roman" panose="02020603050405020304"/>
            </a:endParaRPr>
          </a:p>
        </p:txBody>
      </p:sp>
      <p:sp>
        <p:nvSpPr>
          <p:cNvPr id="10" name="object 3"/>
          <p:cNvSpPr txBox="1"/>
          <p:nvPr/>
        </p:nvSpPr>
        <p:spPr>
          <a:xfrm>
            <a:off x="2286000" y="2225675"/>
            <a:ext cx="2149475" cy="258445"/>
          </a:xfrm>
          <a:prstGeom prst="rect">
            <a:avLst/>
          </a:prstGeom>
        </p:spPr>
        <p:txBody>
          <a:bodyPr vert="horz" wrap="square" lIns="0" tIns="12700" rIns="0" bIns="0" rtlCol="0" anchor="t">
            <a:spAutoFit/>
          </a:bodyPr>
          <a:lstStyle/>
          <a:p>
            <a:pPr marL="12700" algn="just">
              <a:lnSpc>
                <a:spcPct val="100000"/>
              </a:lnSpc>
              <a:spcBef>
                <a:spcPts val="100"/>
              </a:spcBef>
            </a:pPr>
            <a:r>
              <a:rPr lang="en-IN" sz="1600" b="1" dirty="0">
                <a:latin typeface="Times New Roman" panose="02020603050405020304"/>
                <a:cs typeface="Trebuchet MS" panose="020B0603020202020204"/>
              </a:rPr>
              <a:t>User turns on the IDS</a:t>
            </a:r>
            <a:endParaRPr lang="en-IN" sz="1600" b="1" dirty="0">
              <a:latin typeface="Times New Roman" panose="02020603050405020304"/>
              <a:cs typeface="Trebuchet MS" panose="020B0603020202020204"/>
            </a:endParaRPr>
          </a:p>
        </p:txBody>
      </p:sp>
      <p:sp>
        <p:nvSpPr>
          <p:cNvPr id="11" name="Rounded Rectangle 10"/>
          <p:cNvSpPr/>
          <p:nvPr/>
        </p:nvSpPr>
        <p:spPr>
          <a:xfrm>
            <a:off x="1825625" y="3267710"/>
            <a:ext cx="3071495" cy="1501140"/>
          </a:xfrm>
          <a:prstGeom prst="roundRect">
            <a:avLst/>
          </a:prstGeom>
        </p:spPr>
        <p:style>
          <a:lnRef idx="1">
            <a:schemeClr val="accent2"/>
          </a:lnRef>
          <a:fillRef idx="2">
            <a:schemeClr val="accent2"/>
          </a:fillRef>
          <a:effectRef idx="1">
            <a:schemeClr val="accent2"/>
          </a:effectRef>
          <a:fontRef idx="minor">
            <a:schemeClr val="dk1"/>
          </a:fontRef>
        </p:style>
        <p:txBody>
          <a:bodyPr lIns="91440" tIns="45720" rIns="91440" bIns="45720" rtlCol="0" anchor="ctr"/>
          <a:lstStyle/>
          <a:p>
            <a:pPr algn="ctr"/>
            <a:endParaRPr lang="en-US" dirty="0">
              <a:latin typeface="Times New Roman" panose="02020603050405020304"/>
              <a:cs typeface="Times New Roman" panose="02020603050405020304"/>
            </a:endParaRPr>
          </a:p>
        </p:txBody>
      </p:sp>
      <p:sp>
        <p:nvSpPr>
          <p:cNvPr id="12" name="object 3"/>
          <p:cNvSpPr txBox="1"/>
          <p:nvPr/>
        </p:nvSpPr>
        <p:spPr>
          <a:xfrm>
            <a:off x="1981200" y="3390265"/>
            <a:ext cx="2826385" cy="1243330"/>
          </a:xfrm>
          <a:prstGeom prst="rect">
            <a:avLst/>
          </a:prstGeom>
        </p:spPr>
        <p:txBody>
          <a:bodyPr vert="horz" wrap="square" lIns="0" tIns="12700" rIns="0" bIns="0" rtlCol="0" anchor="t">
            <a:spAutoFit/>
          </a:bodyPr>
          <a:lstStyle/>
          <a:p>
            <a:pPr marL="12700" algn="ctr">
              <a:lnSpc>
                <a:spcPct val="100000"/>
              </a:lnSpc>
              <a:spcBef>
                <a:spcPts val="100"/>
              </a:spcBef>
            </a:pPr>
            <a:r>
              <a:rPr lang="en-IN" sz="1600" b="1" dirty="0">
                <a:latin typeface="Times New Roman" panose="02020603050405020304"/>
                <a:cs typeface="Trebuchet MS" panose="020B0603020202020204"/>
              </a:rPr>
              <a:t>Honeypots , Notification systems , Detection sensors , Network Sniffers , and the web app portals are configured and turned on.</a:t>
            </a:r>
            <a:endParaRPr lang="en-IN" sz="1600" b="1" dirty="0">
              <a:latin typeface="Times New Roman" panose="02020603050405020304"/>
              <a:cs typeface="Trebuchet MS" panose="020B0603020202020204"/>
            </a:endParaRPr>
          </a:p>
        </p:txBody>
      </p:sp>
      <p:sp>
        <p:nvSpPr>
          <p:cNvPr id="13" name="Diamond 12"/>
          <p:cNvSpPr/>
          <p:nvPr/>
        </p:nvSpPr>
        <p:spPr>
          <a:xfrm>
            <a:off x="5791200" y="3183255"/>
            <a:ext cx="1800225" cy="1670050"/>
          </a:xfrm>
          <a:prstGeom prst="diamond">
            <a:avLst/>
          </a:prstGeom>
        </p:spPr>
        <p:style>
          <a:lnRef idx="1">
            <a:schemeClr val="accent1"/>
          </a:lnRef>
          <a:fillRef idx="2">
            <a:schemeClr val="accent1"/>
          </a:fillRef>
          <a:effectRef idx="1">
            <a:schemeClr val="accent1"/>
          </a:effectRef>
          <a:fontRef idx="minor">
            <a:schemeClr val="dk1"/>
          </a:fontRef>
        </p:style>
        <p:txBody>
          <a:bodyPr lIns="91440" tIns="45720" rIns="91440" bIns="45720" rtlCol="0" anchor="ctr"/>
          <a:lstStyle/>
          <a:p>
            <a:pPr algn="ctr"/>
            <a:endParaRPr lang="en-US" dirty="0">
              <a:latin typeface="Times New Roman" panose="02020603050405020304"/>
              <a:cs typeface="Times New Roman" panose="02020603050405020304"/>
            </a:endParaRPr>
          </a:p>
        </p:txBody>
      </p:sp>
      <p:sp>
        <p:nvSpPr>
          <p:cNvPr id="14" name="object 3"/>
          <p:cNvSpPr txBox="1"/>
          <p:nvPr/>
        </p:nvSpPr>
        <p:spPr>
          <a:xfrm>
            <a:off x="6248400" y="3792855"/>
            <a:ext cx="996950" cy="517525"/>
          </a:xfrm>
          <a:prstGeom prst="rect">
            <a:avLst/>
          </a:prstGeom>
        </p:spPr>
        <p:txBody>
          <a:bodyPr vert="horz" wrap="square" lIns="0" tIns="12700" rIns="0" bIns="0" rtlCol="0" anchor="t">
            <a:spAutoFit/>
          </a:bodyPr>
          <a:lstStyle/>
          <a:p>
            <a:pPr marL="12700" algn="just">
              <a:spcBef>
                <a:spcPts val="100"/>
              </a:spcBef>
            </a:pPr>
            <a:r>
              <a:rPr lang="en-IN" sz="1600" b="1" dirty="0">
                <a:latin typeface="Times New Roman" panose="02020603050405020304"/>
                <a:cs typeface="Trebuchet MS" panose="020B0603020202020204"/>
              </a:rPr>
              <a:t>Intrusion </a:t>
            </a:r>
            <a:endParaRPr lang="en-IN" sz="1600" b="1" dirty="0">
              <a:latin typeface="Times New Roman" panose="02020603050405020304"/>
              <a:cs typeface="Trebuchet MS" panose="020B0603020202020204"/>
            </a:endParaRPr>
          </a:p>
          <a:p>
            <a:pPr marL="12700" algn="just">
              <a:lnSpc>
                <a:spcPct val="100000"/>
              </a:lnSpc>
              <a:spcBef>
                <a:spcPts val="100"/>
              </a:spcBef>
            </a:pPr>
            <a:r>
              <a:rPr lang="en-IN" sz="1600" b="1" dirty="0">
                <a:latin typeface="Times New Roman" panose="02020603050405020304"/>
                <a:cs typeface="Trebuchet MS" panose="020B0603020202020204"/>
              </a:rPr>
              <a:t>Detected</a:t>
            </a:r>
            <a:endParaRPr lang="en-IN" sz="1600" b="1" dirty="0">
              <a:latin typeface="Times New Roman" panose="02020603050405020304"/>
              <a:cs typeface="Trebuchet MS" panose="020B0603020202020204"/>
            </a:endParaRPr>
          </a:p>
        </p:txBody>
      </p:sp>
      <p:sp>
        <p:nvSpPr>
          <p:cNvPr id="17" name="Parallelogram 16"/>
          <p:cNvSpPr/>
          <p:nvPr/>
        </p:nvSpPr>
        <p:spPr>
          <a:xfrm>
            <a:off x="5901690" y="5706110"/>
            <a:ext cx="1580515" cy="1195070"/>
          </a:xfrm>
          <a:prstGeom prst="parallelogram">
            <a:avLst/>
          </a:prstGeom>
        </p:spPr>
        <p:style>
          <a:lnRef idx="1">
            <a:schemeClr val="accent3"/>
          </a:lnRef>
          <a:fillRef idx="2">
            <a:schemeClr val="accent3"/>
          </a:fillRef>
          <a:effectRef idx="1">
            <a:schemeClr val="accent3"/>
          </a:effectRef>
          <a:fontRef idx="minor">
            <a:schemeClr val="dk1"/>
          </a:fontRef>
        </p:style>
        <p:txBody>
          <a:bodyPr lIns="91440" tIns="45720" rIns="91440" bIns="45720" rtlCol="0" anchor="ctr"/>
          <a:lstStyle/>
          <a:p>
            <a:pPr algn="ctr"/>
            <a:endParaRPr lang="en-US" dirty="0">
              <a:latin typeface="Times New Roman" panose="02020603050405020304"/>
              <a:cs typeface="Times New Roman" panose="02020603050405020304"/>
            </a:endParaRPr>
          </a:p>
        </p:txBody>
      </p:sp>
      <p:sp>
        <p:nvSpPr>
          <p:cNvPr id="18" name="object 3"/>
          <p:cNvSpPr txBox="1"/>
          <p:nvPr/>
        </p:nvSpPr>
        <p:spPr>
          <a:xfrm>
            <a:off x="6227445" y="5798820"/>
            <a:ext cx="996950" cy="764312"/>
          </a:xfrm>
          <a:prstGeom prst="rect">
            <a:avLst/>
          </a:prstGeom>
        </p:spPr>
        <p:txBody>
          <a:bodyPr vert="horz" wrap="square" lIns="0" tIns="12700" rIns="0" bIns="0" rtlCol="0" anchor="t">
            <a:spAutoFit/>
          </a:bodyPr>
          <a:lstStyle/>
          <a:p>
            <a:pPr marL="12700" algn="ctr">
              <a:lnSpc>
                <a:spcPct val="100000"/>
              </a:lnSpc>
              <a:spcBef>
                <a:spcPts val="100"/>
              </a:spcBef>
            </a:pPr>
            <a:r>
              <a:rPr lang="en-IN" sz="1600" b="1" dirty="0">
                <a:latin typeface="Times New Roman" panose="02020603050405020304"/>
                <a:cs typeface="Trebuchet MS" panose="020B0603020202020204"/>
              </a:rPr>
              <a:t>Tables and databases</a:t>
            </a:r>
            <a:endParaRPr lang="en-IN" sz="1600" b="1" dirty="0">
              <a:latin typeface="Times New Roman" panose="02020603050405020304"/>
              <a:cs typeface="Trebuchet MS" panose="020B0603020202020204"/>
            </a:endParaRPr>
          </a:p>
          <a:p>
            <a:pPr marL="12700" algn="ctr">
              <a:lnSpc>
                <a:spcPct val="100000"/>
              </a:lnSpc>
              <a:spcBef>
                <a:spcPts val="100"/>
              </a:spcBef>
            </a:pPr>
            <a:r>
              <a:rPr lang="en-IN" sz="1600" b="1" dirty="0">
                <a:latin typeface="Times New Roman" panose="02020603050405020304"/>
                <a:cs typeface="Trebuchet MS" panose="020B0603020202020204"/>
              </a:rPr>
              <a:t>Updated</a:t>
            </a:r>
            <a:endParaRPr lang="en-IN" sz="1600" b="1" dirty="0">
              <a:latin typeface="Times New Roman" panose="02020603050405020304"/>
              <a:cs typeface="Trebuchet MS" panose="020B0603020202020204"/>
            </a:endParaRPr>
          </a:p>
        </p:txBody>
      </p:sp>
      <p:sp>
        <p:nvSpPr>
          <p:cNvPr id="19" name="Rounded Rectangle 18"/>
          <p:cNvSpPr/>
          <p:nvPr/>
        </p:nvSpPr>
        <p:spPr>
          <a:xfrm>
            <a:off x="5134610" y="7599045"/>
            <a:ext cx="3071495" cy="1217930"/>
          </a:xfrm>
          <a:prstGeom prst="roundRect">
            <a:avLst/>
          </a:prstGeom>
        </p:spPr>
        <p:style>
          <a:lnRef idx="1">
            <a:schemeClr val="accent2"/>
          </a:lnRef>
          <a:fillRef idx="2">
            <a:schemeClr val="accent2"/>
          </a:fillRef>
          <a:effectRef idx="1">
            <a:schemeClr val="accent2"/>
          </a:effectRef>
          <a:fontRef idx="minor">
            <a:schemeClr val="dk1"/>
          </a:fontRef>
        </p:style>
        <p:txBody>
          <a:bodyPr lIns="91440" tIns="45720" rIns="91440" bIns="45720" rtlCol="0" anchor="ctr"/>
          <a:lstStyle/>
          <a:p>
            <a:pPr algn="ctr"/>
            <a:endParaRPr lang="en-US" dirty="0">
              <a:latin typeface="Times New Roman" panose="02020603050405020304"/>
              <a:cs typeface="Times New Roman" panose="02020603050405020304"/>
            </a:endParaRPr>
          </a:p>
        </p:txBody>
      </p:sp>
      <p:sp>
        <p:nvSpPr>
          <p:cNvPr id="20" name="object 3"/>
          <p:cNvSpPr txBox="1"/>
          <p:nvPr/>
        </p:nvSpPr>
        <p:spPr>
          <a:xfrm>
            <a:off x="5290185" y="7721600"/>
            <a:ext cx="2826385" cy="764312"/>
          </a:xfrm>
          <a:prstGeom prst="rect">
            <a:avLst/>
          </a:prstGeom>
        </p:spPr>
        <p:txBody>
          <a:bodyPr vert="horz" wrap="square" lIns="0" tIns="12700" rIns="0" bIns="0" rtlCol="0" anchor="t">
            <a:spAutoFit/>
          </a:bodyPr>
          <a:lstStyle/>
          <a:p>
            <a:pPr marL="12700" algn="ctr">
              <a:lnSpc>
                <a:spcPct val="100000"/>
              </a:lnSpc>
              <a:spcBef>
                <a:spcPts val="100"/>
              </a:spcBef>
            </a:pPr>
            <a:r>
              <a:rPr lang="en-IN" sz="1600" b="1" dirty="0">
                <a:latin typeface="Times New Roman" panose="02020603050405020304"/>
                <a:cs typeface="Trebuchet MS" panose="020B0603020202020204"/>
              </a:rPr>
              <a:t>Smart Notification</a:t>
            </a:r>
            <a:endParaRPr lang="en-IN" sz="1600" b="1" dirty="0">
              <a:latin typeface="Times New Roman" panose="02020603050405020304"/>
              <a:cs typeface="Trebuchet MS" panose="020B0603020202020204"/>
            </a:endParaRPr>
          </a:p>
          <a:p>
            <a:pPr marL="12700" algn="ctr">
              <a:lnSpc>
                <a:spcPct val="100000"/>
              </a:lnSpc>
              <a:spcBef>
                <a:spcPts val="100"/>
              </a:spcBef>
            </a:pPr>
            <a:r>
              <a:rPr lang="en-IN" sz="1600" b="1" dirty="0">
                <a:latin typeface="Times New Roman" panose="02020603050405020304"/>
                <a:cs typeface="Trebuchet MS" panose="020B0603020202020204"/>
              </a:rPr>
              <a:t>System sends alerts</a:t>
            </a:r>
            <a:r>
              <a:rPr lang="en-US" altLang="en-IN" sz="1600" b="1" dirty="0">
                <a:latin typeface="Times New Roman" panose="02020603050405020304"/>
                <a:cs typeface="Trebuchet MS" panose="020B0603020202020204"/>
              </a:rPr>
              <a:t> </a:t>
            </a:r>
            <a:r>
              <a:rPr lang="en-IN" sz="1600" b="1" dirty="0">
                <a:latin typeface="Times New Roman" panose="02020603050405020304"/>
                <a:cs typeface="Trebuchet MS" panose="020B0603020202020204"/>
              </a:rPr>
              <a:t>and advisory messages to the admin</a:t>
            </a:r>
            <a:endParaRPr lang="en-IN" sz="1600" b="1" dirty="0">
              <a:latin typeface="Times New Roman" panose="02020603050405020304"/>
              <a:cs typeface="Trebuchet MS" panose="020B0603020202020204"/>
            </a:endParaRPr>
          </a:p>
        </p:txBody>
      </p:sp>
      <p:sp>
        <p:nvSpPr>
          <p:cNvPr id="21" name="Diamond 20"/>
          <p:cNvSpPr/>
          <p:nvPr/>
        </p:nvSpPr>
        <p:spPr>
          <a:xfrm>
            <a:off x="9505950" y="5875020"/>
            <a:ext cx="1833245" cy="1601470"/>
          </a:xfrm>
          <a:prstGeom prst="diamond">
            <a:avLst/>
          </a:prstGeom>
        </p:spPr>
        <p:style>
          <a:lnRef idx="1">
            <a:schemeClr val="accent1"/>
          </a:lnRef>
          <a:fillRef idx="2">
            <a:schemeClr val="accent1"/>
          </a:fillRef>
          <a:effectRef idx="1">
            <a:schemeClr val="accent1"/>
          </a:effectRef>
          <a:fontRef idx="minor">
            <a:schemeClr val="dk1"/>
          </a:fontRef>
        </p:style>
        <p:txBody>
          <a:bodyPr lIns="91440" tIns="45720" rIns="91440" bIns="45720" rtlCol="0" anchor="ctr"/>
          <a:lstStyle/>
          <a:p>
            <a:pPr algn="ctr"/>
            <a:endParaRPr lang="en-US" dirty="0">
              <a:latin typeface="Times New Roman" panose="02020603050405020304"/>
              <a:cs typeface="Times New Roman" panose="02020603050405020304"/>
            </a:endParaRPr>
          </a:p>
        </p:txBody>
      </p:sp>
      <p:sp>
        <p:nvSpPr>
          <p:cNvPr id="22" name="object 3"/>
          <p:cNvSpPr txBox="1"/>
          <p:nvPr/>
        </p:nvSpPr>
        <p:spPr>
          <a:xfrm>
            <a:off x="9907905" y="6162675"/>
            <a:ext cx="1015365" cy="997585"/>
          </a:xfrm>
          <a:prstGeom prst="rect">
            <a:avLst/>
          </a:prstGeom>
        </p:spPr>
        <p:txBody>
          <a:bodyPr vert="horz" wrap="square" lIns="0" tIns="12700" rIns="0" bIns="0" rtlCol="0" anchor="t">
            <a:spAutoFit/>
          </a:bodyPr>
          <a:lstStyle/>
          <a:p>
            <a:pPr marL="12700" algn="ctr">
              <a:lnSpc>
                <a:spcPct val="100000"/>
              </a:lnSpc>
              <a:spcBef>
                <a:spcPts val="100"/>
              </a:spcBef>
            </a:pPr>
            <a:r>
              <a:rPr lang="en-IN" sz="1600" b="1" dirty="0">
                <a:latin typeface="Times New Roman" panose="02020603050405020304"/>
                <a:cs typeface="Trebuchet MS" panose="020B0603020202020204"/>
              </a:rPr>
              <a:t>Admin takes necessary actions</a:t>
            </a:r>
            <a:endParaRPr lang="en-IN" sz="1600" b="1" dirty="0">
              <a:latin typeface="Times New Roman" panose="02020603050405020304"/>
              <a:cs typeface="Trebuchet MS" panose="020B0603020202020204"/>
            </a:endParaRPr>
          </a:p>
        </p:txBody>
      </p:sp>
      <p:sp>
        <p:nvSpPr>
          <p:cNvPr id="23" name="Diamond 22"/>
          <p:cNvSpPr/>
          <p:nvPr/>
        </p:nvSpPr>
        <p:spPr>
          <a:xfrm>
            <a:off x="13219748" y="5320983"/>
            <a:ext cx="1800225" cy="1670050"/>
          </a:xfrm>
          <a:prstGeom prst="diamond">
            <a:avLst/>
          </a:prstGeom>
        </p:spPr>
        <p:style>
          <a:lnRef idx="1">
            <a:schemeClr val="accent1"/>
          </a:lnRef>
          <a:fillRef idx="2">
            <a:schemeClr val="accent1"/>
          </a:fillRef>
          <a:effectRef idx="1">
            <a:schemeClr val="accent1"/>
          </a:effectRef>
          <a:fontRef idx="minor">
            <a:schemeClr val="dk1"/>
          </a:fontRef>
        </p:style>
        <p:txBody>
          <a:bodyPr lIns="91440" tIns="45720" rIns="91440" bIns="45720" rtlCol="0" anchor="ctr"/>
          <a:lstStyle/>
          <a:p>
            <a:pPr algn="ctr"/>
            <a:endParaRPr lang="en-US" dirty="0">
              <a:latin typeface="Times New Roman" panose="02020603050405020304"/>
              <a:cs typeface="Times New Roman" panose="02020603050405020304"/>
            </a:endParaRPr>
          </a:p>
        </p:txBody>
      </p:sp>
      <p:sp>
        <p:nvSpPr>
          <p:cNvPr id="24" name="object 3"/>
          <p:cNvSpPr txBox="1"/>
          <p:nvPr/>
        </p:nvSpPr>
        <p:spPr>
          <a:xfrm>
            <a:off x="13240385" y="5738495"/>
            <a:ext cx="1779905" cy="671979"/>
          </a:xfrm>
          <a:prstGeom prst="rect">
            <a:avLst/>
          </a:prstGeom>
        </p:spPr>
        <p:txBody>
          <a:bodyPr vert="horz" wrap="square" lIns="0" tIns="12700" rIns="0" bIns="0" rtlCol="0" anchor="t">
            <a:spAutoFit/>
          </a:bodyPr>
          <a:lstStyle/>
          <a:p>
            <a:pPr marL="12700" algn="ctr">
              <a:spcBef>
                <a:spcPts val="100"/>
              </a:spcBef>
            </a:pPr>
            <a:r>
              <a:rPr lang="en-IN" sz="1400" b="1" dirty="0">
                <a:latin typeface="Times New Roman" panose="02020603050405020304"/>
                <a:cs typeface="Trebuchet MS" panose="020B0603020202020204"/>
              </a:rPr>
              <a:t>Admin blocks </a:t>
            </a:r>
            <a:endParaRPr lang="en-IN" sz="1400" b="1" dirty="0">
              <a:latin typeface="Times New Roman" panose="02020603050405020304"/>
              <a:cs typeface="Trebuchet MS" panose="020B0603020202020204"/>
            </a:endParaRPr>
          </a:p>
          <a:p>
            <a:pPr marL="12700" algn="ctr">
              <a:lnSpc>
                <a:spcPct val="100000"/>
              </a:lnSpc>
              <a:spcBef>
                <a:spcPts val="100"/>
              </a:spcBef>
            </a:pPr>
            <a:r>
              <a:rPr lang="en-IN" sz="1400" b="1" dirty="0">
                <a:latin typeface="Times New Roman" panose="02020603050405020304"/>
                <a:cs typeface="Trebuchet MS" panose="020B0603020202020204"/>
              </a:rPr>
              <a:t>the intruder / Enables security protocols</a:t>
            </a:r>
            <a:endParaRPr lang="en-IN" sz="1400" b="1" dirty="0">
              <a:latin typeface="Times New Roman" panose="02020603050405020304"/>
              <a:cs typeface="Trebuchet MS" panose="020B0603020202020204"/>
            </a:endParaRPr>
          </a:p>
        </p:txBody>
      </p:sp>
      <p:sp>
        <p:nvSpPr>
          <p:cNvPr id="25" name="Rounded Rectangle 24"/>
          <p:cNvSpPr/>
          <p:nvPr/>
        </p:nvSpPr>
        <p:spPr>
          <a:xfrm>
            <a:off x="11201400" y="7797800"/>
            <a:ext cx="2588260" cy="963295"/>
          </a:xfrm>
          <a:prstGeom prst="roundRect">
            <a:avLst/>
          </a:prstGeom>
        </p:spPr>
        <p:style>
          <a:lnRef idx="1">
            <a:schemeClr val="accent2"/>
          </a:lnRef>
          <a:fillRef idx="2">
            <a:schemeClr val="accent2"/>
          </a:fillRef>
          <a:effectRef idx="1">
            <a:schemeClr val="accent2"/>
          </a:effectRef>
          <a:fontRef idx="minor">
            <a:schemeClr val="dk1"/>
          </a:fontRef>
        </p:style>
        <p:txBody>
          <a:bodyPr lIns="91440" tIns="45720" rIns="91440" bIns="45720" rtlCol="0" anchor="ctr"/>
          <a:lstStyle/>
          <a:p>
            <a:pPr algn="ctr"/>
            <a:endParaRPr lang="en-US" dirty="0">
              <a:latin typeface="Times New Roman" panose="02020603050405020304"/>
              <a:cs typeface="Times New Roman" panose="02020603050405020304"/>
            </a:endParaRPr>
          </a:p>
        </p:txBody>
      </p:sp>
      <p:sp>
        <p:nvSpPr>
          <p:cNvPr id="26" name="object 3"/>
          <p:cNvSpPr txBox="1"/>
          <p:nvPr/>
        </p:nvSpPr>
        <p:spPr>
          <a:xfrm>
            <a:off x="11125200" y="7886700"/>
            <a:ext cx="2826385" cy="776605"/>
          </a:xfrm>
          <a:prstGeom prst="rect">
            <a:avLst/>
          </a:prstGeom>
        </p:spPr>
        <p:txBody>
          <a:bodyPr vert="horz" wrap="square" lIns="0" tIns="12700" rIns="0" bIns="0" rtlCol="0" anchor="t">
            <a:spAutoFit/>
          </a:bodyPr>
          <a:lstStyle/>
          <a:p>
            <a:pPr marL="12700" algn="ctr">
              <a:spcBef>
                <a:spcPts val="100"/>
              </a:spcBef>
            </a:pPr>
            <a:r>
              <a:rPr lang="en-IN" sz="1600" b="1" dirty="0">
                <a:latin typeface="Times New Roman" panose="02020603050405020304"/>
                <a:cs typeface="Trebuchet MS" panose="020B0603020202020204"/>
              </a:rPr>
              <a:t>All Systems lockdown</a:t>
            </a:r>
            <a:r>
              <a:rPr lang="en-US" altLang="en-IN" sz="1600" b="1" dirty="0">
                <a:latin typeface="Times New Roman" panose="02020603050405020304"/>
                <a:cs typeface="Trebuchet MS" panose="020B0603020202020204"/>
              </a:rPr>
              <a:t>,</a:t>
            </a:r>
            <a:r>
              <a:rPr lang="en-IN" sz="1600" b="1" dirty="0">
                <a:latin typeface="Times New Roman" panose="02020603050405020304"/>
                <a:cs typeface="Trebuchet MS" panose="020B0603020202020204"/>
              </a:rPr>
              <a:t> </a:t>
            </a:r>
            <a:endParaRPr lang="en-IN" sz="1600" b="1" dirty="0">
              <a:latin typeface="Times New Roman" panose="02020603050405020304"/>
              <a:cs typeface="Trebuchet MS" panose="020B0603020202020204"/>
            </a:endParaRPr>
          </a:p>
          <a:p>
            <a:pPr marL="12700" algn="ctr">
              <a:spcBef>
                <a:spcPts val="100"/>
              </a:spcBef>
            </a:pPr>
            <a:r>
              <a:rPr lang="en-IN" sz="1600" b="1" dirty="0">
                <a:latin typeface="Times New Roman" panose="02020603050405020304"/>
                <a:cs typeface="Trebuchet MS" panose="020B0603020202020204"/>
              </a:rPr>
              <a:t>Intruder Blocked from </a:t>
            </a:r>
            <a:endParaRPr lang="en-IN" sz="1600" b="1" dirty="0">
              <a:latin typeface="Times New Roman" panose="02020603050405020304"/>
              <a:cs typeface="Trebuchet MS" panose="020B0603020202020204"/>
            </a:endParaRPr>
          </a:p>
          <a:p>
            <a:pPr marL="12700" algn="ctr">
              <a:lnSpc>
                <a:spcPct val="100000"/>
              </a:lnSpc>
              <a:spcBef>
                <a:spcPts val="100"/>
              </a:spcBef>
            </a:pPr>
            <a:r>
              <a:rPr lang="en-IN" sz="1600" b="1" dirty="0">
                <a:latin typeface="Times New Roman" panose="02020603050405020304"/>
                <a:cs typeface="Trebuchet MS" panose="020B0603020202020204"/>
              </a:rPr>
              <a:t>entering the system</a:t>
            </a:r>
            <a:endParaRPr lang="en-IN" sz="1600" b="1" dirty="0">
              <a:latin typeface="Times New Roman" panose="02020603050405020304"/>
              <a:cs typeface="Trebuchet MS" panose="020B0603020202020204"/>
            </a:endParaRPr>
          </a:p>
        </p:txBody>
      </p:sp>
      <p:cxnSp>
        <p:nvCxnSpPr>
          <p:cNvPr id="31" name="Straight Arrow Connector 30"/>
          <p:cNvCxnSpPr>
            <a:stCxn id="17" idx="4"/>
          </p:cNvCxnSpPr>
          <p:nvPr/>
        </p:nvCxnSpPr>
        <p:spPr>
          <a:xfrm flipH="1">
            <a:off x="6684645" y="6901180"/>
            <a:ext cx="7620" cy="697865"/>
          </a:xfrm>
          <a:prstGeom prst="straightConnector1">
            <a:avLst/>
          </a:prstGeom>
          <a:ln>
            <a:tailEnd type="arrow" w="med" len="med"/>
          </a:ln>
        </p:spPr>
        <p:style>
          <a:lnRef idx="1">
            <a:schemeClr val="dk1"/>
          </a:lnRef>
          <a:fillRef idx="0">
            <a:schemeClr val="dk1"/>
          </a:fillRef>
          <a:effectRef idx="0">
            <a:schemeClr val="dk1"/>
          </a:effectRef>
          <a:fontRef idx="minor">
            <a:schemeClr val="tx1"/>
          </a:fontRef>
        </p:style>
      </p:cxnSp>
      <p:cxnSp>
        <p:nvCxnSpPr>
          <p:cNvPr id="37" name="Elbow Connector 36"/>
          <p:cNvCxnSpPr>
            <a:endCxn id="21" idx="1"/>
          </p:cNvCxnSpPr>
          <p:nvPr/>
        </p:nvCxnSpPr>
        <p:spPr>
          <a:xfrm flipV="1">
            <a:off x="8284210" y="6675755"/>
            <a:ext cx="1221740" cy="1450340"/>
          </a:xfrm>
          <a:prstGeom prst="bentConnector3">
            <a:avLst>
              <a:gd name="adj1" fmla="val 50000"/>
            </a:avLst>
          </a:prstGeom>
          <a:ln>
            <a:tailEnd type="arrow" w="med" len="med"/>
          </a:ln>
        </p:spPr>
        <p:style>
          <a:lnRef idx="1">
            <a:schemeClr val="dk1"/>
          </a:lnRef>
          <a:fillRef idx="0">
            <a:schemeClr val="dk1"/>
          </a:fillRef>
          <a:effectRef idx="0">
            <a:schemeClr val="dk1"/>
          </a:effectRef>
          <a:fontRef idx="minor">
            <a:schemeClr val="tx1"/>
          </a:fontRef>
        </p:style>
      </p:cxnSp>
      <p:cxnSp>
        <p:nvCxnSpPr>
          <p:cNvPr id="39" name="Elbow Connector 38"/>
          <p:cNvCxnSpPr>
            <a:stCxn id="23" idx="0"/>
            <a:endCxn id="53" idx="3"/>
          </p:cNvCxnSpPr>
          <p:nvPr/>
        </p:nvCxnSpPr>
        <p:spPr>
          <a:xfrm rot="16200000" flipV="1">
            <a:off x="12947333" y="4148138"/>
            <a:ext cx="2117090" cy="229235"/>
          </a:xfrm>
          <a:prstGeom prst="bentConnector2">
            <a:avLst/>
          </a:prstGeom>
          <a:ln>
            <a:tailEnd type="arrow" w="med" len="med"/>
          </a:ln>
        </p:spPr>
        <p:style>
          <a:lnRef idx="1">
            <a:schemeClr val="dk1"/>
          </a:lnRef>
          <a:fillRef idx="0">
            <a:schemeClr val="dk1"/>
          </a:fillRef>
          <a:effectRef idx="0">
            <a:schemeClr val="dk1"/>
          </a:effectRef>
          <a:fontRef idx="minor">
            <a:schemeClr val="tx1"/>
          </a:fontRef>
        </p:style>
      </p:cxnSp>
      <p:cxnSp>
        <p:nvCxnSpPr>
          <p:cNvPr id="42" name="Elbow Connector 41"/>
          <p:cNvCxnSpPr>
            <a:stCxn id="23" idx="3"/>
            <a:endCxn id="25" idx="0"/>
          </p:cNvCxnSpPr>
          <p:nvPr/>
        </p:nvCxnSpPr>
        <p:spPr>
          <a:xfrm flipH="1">
            <a:off x="12495530" y="6156325"/>
            <a:ext cx="2524760" cy="1641475"/>
          </a:xfrm>
          <a:prstGeom prst="bentConnector4">
            <a:avLst>
              <a:gd name="adj1" fmla="val -9432"/>
              <a:gd name="adj2" fmla="val 75435"/>
            </a:avLst>
          </a:prstGeom>
          <a:ln>
            <a:tailEnd type="arrow" w="med" len="med"/>
          </a:ln>
        </p:spPr>
        <p:style>
          <a:lnRef idx="1">
            <a:schemeClr val="dk1"/>
          </a:lnRef>
          <a:fillRef idx="0">
            <a:schemeClr val="dk1"/>
          </a:fillRef>
          <a:effectRef idx="0">
            <a:schemeClr val="dk1"/>
          </a:effectRef>
          <a:fontRef idx="minor">
            <a:schemeClr val="tx1"/>
          </a:fontRef>
        </p:style>
      </p:cxnSp>
      <p:cxnSp>
        <p:nvCxnSpPr>
          <p:cNvPr id="44" name="Elbow Connector 43"/>
          <p:cNvCxnSpPr>
            <a:stCxn id="13" idx="2"/>
            <a:endCxn id="17" idx="0"/>
          </p:cNvCxnSpPr>
          <p:nvPr/>
        </p:nvCxnSpPr>
        <p:spPr>
          <a:xfrm rot="5400000" flipV="1">
            <a:off x="6265545" y="5279390"/>
            <a:ext cx="852805" cy="635"/>
          </a:xfrm>
          <a:prstGeom prst="bentConnector3">
            <a:avLst>
              <a:gd name="adj1" fmla="val 50037"/>
            </a:avLst>
          </a:prstGeom>
          <a:ln>
            <a:tailEnd type="arrow" w="med" len="med"/>
          </a:ln>
        </p:spPr>
        <p:style>
          <a:lnRef idx="1">
            <a:schemeClr val="dk1"/>
          </a:lnRef>
          <a:fillRef idx="0">
            <a:schemeClr val="dk1"/>
          </a:fillRef>
          <a:effectRef idx="0">
            <a:schemeClr val="dk1"/>
          </a:effectRef>
          <a:fontRef idx="minor">
            <a:schemeClr val="tx1"/>
          </a:fontRef>
        </p:style>
      </p:cxnSp>
      <p:cxnSp>
        <p:nvCxnSpPr>
          <p:cNvPr id="45" name="Elbow Connector 44"/>
          <p:cNvCxnSpPr>
            <a:stCxn id="21" idx="0"/>
            <a:endCxn id="53" idx="2"/>
          </p:cNvCxnSpPr>
          <p:nvPr/>
        </p:nvCxnSpPr>
        <p:spPr>
          <a:xfrm rot="16200000">
            <a:off x="10547668" y="3417253"/>
            <a:ext cx="2332990" cy="2582545"/>
          </a:xfrm>
          <a:prstGeom prst="bentConnector3">
            <a:avLst>
              <a:gd name="adj1" fmla="val 50014"/>
            </a:avLst>
          </a:prstGeom>
          <a:ln>
            <a:tailEnd type="arrow" w="med" len="med"/>
          </a:ln>
        </p:spPr>
        <p:style>
          <a:lnRef idx="1">
            <a:schemeClr val="dk1"/>
          </a:lnRef>
          <a:fillRef idx="0">
            <a:schemeClr val="dk1"/>
          </a:fillRef>
          <a:effectRef idx="0">
            <a:schemeClr val="dk1"/>
          </a:effectRef>
          <a:fontRef idx="minor">
            <a:schemeClr val="tx1"/>
          </a:fontRef>
        </p:style>
      </p:cxnSp>
      <p:cxnSp>
        <p:nvCxnSpPr>
          <p:cNvPr id="46" name="Elbow Connector 45"/>
          <p:cNvCxnSpPr/>
          <p:nvPr/>
        </p:nvCxnSpPr>
        <p:spPr>
          <a:xfrm flipH="1" flipV="1">
            <a:off x="13093065" y="2857500"/>
            <a:ext cx="711200" cy="5408930"/>
          </a:xfrm>
          <a:prstGeom prst="bentConnector4">
            <a:avLst>
              <a:gd name="adj1" fmla="val -350892"/>
              <a:gd name="adj2" fmla="val 113489"/>
            </a:avLst>
          </a:prstGeom>
          <a:ln>
            <a:tailEnd type="arrow" w="med" len="med"/>
          </a:ln>
        </p:spPr>
        <p:style>
          <a:lnRef idx="1">
            <a:schemeClr val="dk1"/>
          </a:lnRef>
          <a:fillRef idx="0">
            <a:schemeClr val="dk1"/>
          </a:fillRef>
          <a:effectRef idx="0">
            <a:schemeClr val="dk1"/>
          </a:effectRef>
          <a:fontRef idx="minor">
            <a:schemeClr val="tx1"/>
          </a:fontRef>
        </p:style>
      </p:cxnSp>
      <p:sp>
        <p:nvSpPr>
          <p:cNvPr id="47" name="object 3"/>
          <p:cNvSpPr txBox="1"/>
          <p:nvPr/>
        </p:nvSpPr>
        <p:spPr>
          <a:xfrm>
            <a:off x="9296400" y="3459480"/>
            <a:ext cx="546735" cy="258445"/>
          </a:xfrm>
          <a:prstGeom prst="rect">
            <a:avLst/>
          </a:prstGeom>
        </p:spPr>
        <p:txBody>
          <a:bodyPr vert="horz" wrap="square" lIns="0" tIns="12700" rIns="0" bIns="0" rtlCol="0" anchor="t">
            <a:spAutoFit/>
          </a:bodyPr>
          <a:lstStyle/>
          <a:p>
            <a:pPr marL="12700" algn="ctr">
              <a:lnSpc>
                <a:spcPct val="100000"/>
              </a:lnSpc>
              <a:spcBef>
                <a:spcPts val="100"/>
              </a:spcBef>
            </a:pPr>
            <a:r>
              <a:rPr lang="en-IN" sz="1600" b="1" dirty="0">
                <a:latin typeface="Times New Roman" panose="02020603050405020304"/>
                <a:cs typeface="Trebuchet MS" panose="020B0603020202020204"/>
              </a:rPr>
              <a:t>NO</a:t>
            </a:r>
            <a:endParaRPr lang="en-IN" sz="1600" b="1" dirty="0">
              <a:latin typeface="Times New Roman" panose="02020603050405020304"/>
              <a:cs typeface="Trebuchet MS" panose="020B0603020202020204"/>
            </a:endParaRPr>
          </a:p>
        </p:txBody>
      </p:sp>
      <p:sp>
        <p:nvSpPr>
          <p:cNvPr id="48" name="object 3"/>
          <p:cNvSpPr txBox="1"/>
          <p:nvPr/>
        </p:nvSpPr>
        <p:spPr>
          <a:xfrm>
            <a:off x="6781800" y="5143500"/>
            <a:ext cx="546735" cy="258445"/>
          </a:xfrm>
          <a:prstGeom prst="rect">
            <a:avLst/>
          </a:prstGeom>
        </p:spPr>
        <p:txBody>
          <a:bodyPr vert="horz" wrap="square" lIns="0" tIns="12700" rIns="0" bIns="0" rtlCol="0" anchor="t">
            <a:spAutoFit/>
          </a:bodyPr>
          <a:lstStyle/>
          <a:p>
            <a:pPr marL="12700" algn="ctr">
              <a:lnSpc>
                <a:spcPct val="100000"/>
              </a:lnSpc>
              <a:spcBef>
                <a:spcPts val="100"/>
              </a:spcBef>
            </a:pPr>
            <a:r>
              <a:rPr lang="en-IN" sz="1600" b="1" dirty="0">
                <a:latin typeface="Times New Roman" panose="02020603050405020304"/>
                <a:cs typeface="Trebuchet MS" panose="020B0603020202020204"/>
              </a:rPr>
              <a:t>YES</a:t>
            </a:r>
            <a:endParaRPr lang="en-IN" sz="1600" b="1" dirty="0">
              <a:latin typeface="Times New Roman" panose="02020603050405020304"/>
              <a:cs typeface="Trebuchet MS" panose="020B0603020202020204"/>
            </a:endParaRPr>
          </a:p>
        </p:txBody>
      </p:sp>
      <p:sp>
        <p:nvSpPr>
          <p:cNvPr id="49" name="object 3"/>
          <p:cNvSpPr txBox="1"/>
          <p:nvPr/>
        </p:nvSpPr>
        <p:spPr>
          <a:xfrm>
            <a:off x="11353800" y="4801870"/>
            <a:ext cx="546735" cy="258445"/>
          </a:xfrm>
          <a:prstGeom prst="rect">
            <a:avLst/>
          </a:prstGeom>
        </p:spPr>
        <p:txBody>
          <a:bodyPr vert="horz" wrap="square" lIns="0" tIns="12700" rIns="0" bIns="0" rtlCol="0" anchor="t">
            <a:spAutoFit/>
          </a:bodyPr>
          <a:lstStyle/>
          <a:p>
            <a:pPr marL="12700" algn="ctr">
              <a:lnSpc>
                <a:spcPct val="100000"/>
              </a:lnSpc>
              <a:spcBef>
                <a:spcPts val="100"/>
              </a:spcBef>
            </a:pPr>
            <a:r>
              <a:rPr lang="en-IN" sz="1600" b="1" dirty="0">
                <a:latin typeface="Times New Roman" panose="02020603050405020304"/>
                <a:cs typeface="Trebuchet MS" panose="020B0603020202020204"/>
              </a:rPr>
              <a:t>NO</a:t>
            </a:r>
            <a:endParaRPr lang="en-IN" sz="1600" b="1" dirty="0">
              <a:latin typeface="Times New Roman" panose="02020603050405020304"/>
              <a:cs typeface="Trebuchet MS" panose="020B0603020202020204"/>
            </a:endParaRPr>
          </a:p>
        </p:txBody>
      </p:sp>
      <p:sp>
        <p:nvSpPr>
          <p:cNvPr id="50" name="object 3"/>
          <p:cNvSpPr txBox="1"/>
          <p:nvPr/>
        </p:nvSpPr>
        <p:spPr>
          <a:xfrm>
            <a:off x="14079220" y="4284345"/>
            <a:ext cx="546735" cy="258445"/>
          </a:xfrm>
          <a:prstGeom prst="rect">
            <a:avLst/>
          </a:prstGeom>
        </p:spPr>
        <p:txBody>
          <a:bodyPr vert="horz" wrap="square" lIns="0" tIns="12700" rIns="0" bIns="0" rtlCol="0" anchor="t">
            <a:spAutoFit/>
          </a:bodyPr>
          <a:lstStyle/>
          <a:p>
            <a:pPr marL="12700" algn="ctr">
              <a:lnSpc>
                <a:spcPct val="100000"/>
              </a:lnSpc>
              <a:spcBef>
                <a:spcPts val="100"/>
              </a:spcBef>
            </a:pPr>
            <a:r>
              <a:rPr lang="en-IN" sz="1600" b="1" dirty="0">
                <a:latin typeface="Times New Roman" panose="02020603050405020304"/>
                <a:cs typeface="Trebuchet MS" panose="020B0603020202020204"/>
              </a:rPr>
              <a:t>NO</a:t>
            </a:r>
            <a:endParaRPr lang="en-IN" sz="1600" b="1" dirty="0">
              <a:latin typeface="Times New Roman" panose="02020603050405020304"/>
              <a:cs typeface="Trebuchet MS" panose="020B0603020202020204"/>
            </a:endParaRPr>
          </a:p>
        </p:txBody>
      </p:sp>
      <p:sp>
        <p:nvSpPr>
          <p:cNvPr id="51" name="object 3"/>
          <p:cNvSpPr txBox="1"/>
          <p:nvPr/>
        </p:nvSpPr>
        <p:spPr>
          <a:xfrm>
            <a:off x="11942445" y="6729095"/>
            <a:ext cx="546735" cy="258445"/>
          </a:xfrm>
          <a:prstGeom prst="rect">
            <a:avLst/>
          </a:prstGeom>
        </p:spPr>
        <p:txBody>
          <a:bodyPr vert="horz" wrap="square" lIns="0" tIns="12700" rIns="0" bIns="0" rtlCol="0" anchor="t">
            <a:spAutoFit/>
          </a:bodyPr>
          <a:lstStyle/>
          <a:p>
            <a:pPr marL="12700" algn="ctr">
              <a:lnSpc>
                <a:spcPct val="100000"/>
              </a:lnSpc>
              <a:spcBef>
                <a:spcPts val="100"/>
              </a:spcBef>
            </a:pPr>
            <a:r>
              <a:rPr lang="en-IN" sz="1600" b="1" dirty="0">
                <a:latin typeface="Times New Roman" panose="02020603050405020304"/>
                <a:cs typeface="Trebuchet MS" panose="020B0603020202020204"/>
              </a:rPr>
              <a:t>YES</a:t>
            </a:r>
            <a:endParaRPr lang="en-IN" sz="1600" b="1" dirty="0">
              <a:latin typeface="Times New Roman" panose="02020603050405020304"/>
              <a:cs typeface="Trebuchet MS" panose="020B0603020202020204"/>
            </a:endParaRPr>
          </a:p>
        </p:txBody>
      </p:sp>
      <p:sp>
        <p:nvSpPr>
          <p:cNvPr id="52" name="object 3"/>
          <p:cNvSpPr txBox="1"/>
          <p:nvPr/>
        </p:nvSpPr>
        <p:spPr>
          <a:xfrm>
            <a:off x="15316200" y="6901180"/>
            <a:ext cx="546735" cy="258445"/>
          </a:xfrm>
          <a:prstGeom prst="rect">
            <a:avLst/>
          </a:prstGeom>
        </p:spPr>
        <p:txBody>
          <a:bodyPr vert="horz" wrap="square" lIns="0" tIns="12700" rIns="0" bIns="0" rtlCol="0" anchor="t">
            <a:spAutoFit/>
          </a:bodyPr>
          <a:lstStyle/>
          <a:p>
            <a:pPr marL="12700" algn="ctr">
              <a:lnSpc>
                <a:spcPct val="100000"/>
              </a:lnSpc>
              <a:spcBef>
                <a:spcPts val="100"/>
              </a:spcBef>
            </a:pPr>
            <a:r>
              <a:rPr lang="en-IN" sz="1600" b="1" dirty="0">
                <a:latin typeface="Times New Roman" panose="02020603050405020304"/>
                <a:cs typeface="Trebuchet MS" panose="020B0603020202020204"/>
              </a:rPr>
              <a:t>YES</a:t>
            </a:r>
            <a:endParaRPr lang="en-IN" sz="1600" b="1" dirty="0">
              <a:latin typeface="Times New Roman" panose="02020603050405020304"/>
              <a:cs typeface="Trebuchet MS" panose="020B0603020202020204"/>
            </a:endParaRPr>
          </a:p>
        </p:txBody>
      </p:sp>
      <p:sp>
        <p:nvSpPr>
          <p:cNvPr id="53" name="Flowchart: Terminator 52"/>
          <p:cNvSpPr/>
          <p:nvPr/>
        </p:nvSpPr>
        <p:spPr>
          <a:xfrm>
            <a:off x="12119610" y="2866390"/>
            <a:ext cx="1771650" cy="675640"/>
          </a:xfrm>
          <a:prstGeom prst="flowChartTerminator">
            <a:avLst/>
          </a:prstGeom>
        </p:spPr>
        <p:style>
          <a:lnRef idx="1">
            <a:schemeClr val="accent1"/>
          </a:lnRef>
          <a:fillRef idx="2">
            <a:schemeClr val="accent1"/>
          </a:fillRef>
          <a:effectRef idx="1">
            <a:schemeClr val="accent1"/>
          </a:effectRef>
          <a:fontRef idx="minor">
            <a:schemeClr val="dk1"/>
          </a:fontRef>
        </p:style>
        <p:txBody>
          <a:bodyPr lIns="91440" tIns="45720" rIns="91440" bIns="45720" rtlCol="0" anchor="ctr"/>
          <a:lstStyle/>
          <a:p>
            <a:pPr algn="ctr"/>
            <a:endParaRPr lang="en-US" dirty="0">
              <a:latin typeface="Times New Roman" panose="02020603050405020304"/>
              <a:cs typeface="Times New Roman" panose="02020603050405020304"/>
            </a:endParaRPr>
          </a:p>
        </p:txBody>
      </p:sp>
      <p:sp>
        <p:nvSpPr>
          <p:cNvPr id="54" name="Rounded Rectangle 53"/>
          <p:cNvSpPr/>
          <p:nvPr/>
        </p:nvSpPr>
        <p:spPr>
          <a:xfrm>
            <a:off x="12354560" y="2933700"/>
            <a:ext cx="1301115" cy="525780"/>
          </a:xfrm>
          <a:prstGeom prst="roundRect">
            <a:avLst/>
          </a:prstGeom>
        </p:spPr>
        <p:style>
          <a:lnRef idx="1">
            <a:schemeClr val="accent2"/>
          </a:lnRef>
          <a:fillRef idx="2">
            <a:schemeClr val="accent2"/>
          </a:fillRef>
          <a:effectRef idx="1">
            <a:schemeClr val="accent2"/>
          </a:effectRef>
          <a:fontRef idx="minor">
            <a:schemeClr val="dk1"/>
          </a:fontRef>
        </p:style>
        <p:txBody>
          <a:bodyPr lIns="91440" tIns="45720" rIns="91440" bIns="45720" rtlCol="0" anchor="ctr"/>
          <a:lstStyle/>
          <a:p>
            <a:pPr algn="ctr"/>
            <a:endParaRPr lang="en-US" dirty="0">
              <a:latin typeface="Times New Roman" panose="02020603050405020304"/>
              <a:cs typeface="Times New Roman" panose="02020603050405020304"/>
            </a:endParaRPr>
          </a:p>
        </p:txBody>
      </p:sp>
      <p:sp>
        <p:nvSpPr>
          <p:cNvPr id="55" name="object 3"/>
          <p:cNvSpPr txBox="1"/>
          <p:nvPr/>
        </p:nvSpPr>
        <p:spPr>
          <a:xfrm>
            <a:off x="12501880" y="3025140"/>
            <a:ext cx="1118870" cy="258445"/>
          </a:xfrm>
          <a:prstGeom prst="rect">
            <a:avLst/>
          </a:prstGeom>
        </p:spPr>
        <p:txBody>
          <a:bodyPr vert="horz" wrap="square" lIns="0" tIns="12700" rIns="0" bIns="0" rtlCol="0" anchor="t">
            <a:spAutoFit/>
          </a:bodyPr>
          <a:lstStyle/>
          <a:p>
            <a:pPr marL="12700" algn="just">
              <a:lnSpc>
                <a:spcPct val="100000"/>
              </a:lnSpc>
              <a:spcBef>
                <a:spcPts val="100"/>
              </a:spcBef>
            </a:pPr>
            <a:r>
              <a:rPr lang="en-IN" sz="1600" b="1" dirty="0">
                <a:latin typeface="Times New Roman" panose="02020603050405020304"/>
                <a:cs typeface="Trebuchet MS" panose="020B0603020202020204"/>
              </a:rPr>
              <a:t>Keep True</a:t>
            </a:r>
            <a:endParaRPr lang="en-IN" sz="1600" b="1" dirty="0">
              <a:latin typeface="Times New Roman" panose="02020603050405020304"/>
              <a:cs typeface="Trebuchet MS" panose="020B0603020202020204"/>
            </a:endParaRPr>
          </a:p>
        </p:txBody>
      </p:sp>
      <p:cxnSp>
        <p:nvCxnSpPr>
          <p:cNvPr id="58" name="Elbow Connector 57"/>
          <p:cNvCxnSpPr>
            <a:stCxn id="21" idx="3"/>
            <a:endCxn id="24" idx="1"/>
          </p:cNvCxnSpPr>
          <p:nvPr/>
        </p:nvCxnSpPr>
        <p:spPr>
          <a:xfrm flipV="1">
            <a:off x="11339195" y="6074485"/>
            <a:ext cx="1901190" cy="601270"/>
          </a:xfrm>
          <a:prstGeom prst="bentConnector3">
            <a:avLst>
              <a:gd name="adj1" fmla="val 50000"/>
            </a:avLst>
          </a:prstGeom>
          <a:ln>
            <a:tailEnd type="arrow" w="med" len="med"/>
          </a:ln>
        </p:spPr>
        <p:style>
          <a:lnRef idx="1">
            <a:schemeClr val="dk1"/>
          </a:lnRef>
          <a:fillRef idx="0">
            <a:schemeClr val="dk1"/>
          </a:fillRef>
          <a:effectRef idx="0">
            <a:schemeClr val="dk1"/>
          </a:effectRef>
          <a:fontRef idx="minor">
            <a:schemeClr val="tx1"/>
          </a:fontRef>
        </p:style>
      </p:cxnSp>
      <p:cxnSp>
        <p:nvCxnSpPr>
          <p:cNvPr id="59" name="Elbow Connector 58"/>
          <p:cNvCxnSpPr>
            <a:stCxn id="11" idx="3"/>
            <a:endCxn id="13" idx="1"/>
          </p:cNvCxnSpPr>
          <p:nvPr/>
        </p:nvCxnSpPr>
        <p:spPr>
          <a:xfrm>
            <a:off x="4897120" y="4018280"/>
            <a:ext cx="894080" cy="3175"/>
          </a:xfrm>
          <a:prstGeom prst="bentConnector2">
            <a:avLst/>
          </a:prstGeom>
          <a:ln>
            <a:tailEnd type="arrow" w="med" len="med"/>
          </a:ln>
        </p:spPr>
        <p:style>
          <a:lnRef idx="1">
            <a:schemeClr val="dk1"/>
          </a:lnRef>
          <a:fillRef idx="0">
            <a:schemeClr val="dk1"/>
          </a:fillRef>
          <a:effectRef idx="0">
            <a:schemeClr val="dk1"/>
          </a:effectRef>
          <a:fontRef idx="minor">
            <a:schemeClr val="tx1"/>
          </a:fontRef>
        </p:style>
      </p:cxnSp>
      <p:sp>
        <p:nvSpPr>
          <p:cNvPr id="60" name="Parallelogram 59"/>
          <p:cNvSpPr/>
          <p:nvPr/>
        </p:nvSpPr>
        <p:spPr>
          <a:xfrm>
            <a:off x="2133600" y="7599045"/>
            <a:ext cx="1580515" cy="1195070"/>
          </a:xfrm>
          <a:prstGeom prst="parallelogram">
            <a:avLst/>
          </a:prstGeom>
        </p:spPr>
        <p:style>
          <a:lnRef idx="1">
            <a:schemeClr val="accent3"/>
          </a:lnRef>
          <a:fillRef idx="2">
            <a:schemeClr val="accent3"/>
          </a:fillRef>
          <a:effectRef idx="1">
            <a:schemeClr val="accent3"/>
          </a:effectRef>
          <a:fontRef idx="minor">
            <a:schemeClr val="dk1"/>
          </a:fontRef>
        </p:style>
        <p:txBody>
          <a:bodyPr lIns="91440" tIns="45720" rIns="91440" bIns="45720" rtlCol="0" anchor="ctr"/>
          <a:lstStyle/>
          <a:p>
            <a:pPr algn="ctr"/>
            <a:endParaRPr lang="en-US" dirty="0">
              <a:latin typeface="Times New Roman" panose="02020603050405020304"/>
              <a:cs typeface="Times New Roman" panose="02020603050405020304"/>
            </a:endParaRPr>
          </a:p>
        </p:txBody>
      </p:sp>
      <p:sp>
        <p:nvSpPr>
          <p:cNvPr id="61" name="object 3"/>
          <p:cNvSpPr txBox="1"/>
          <p:nvPr/>
        </p:nvSpPr>
        <p:spPr>
          <a:xfrm>
            <a:off x="2362200" y="7694295"/>
            <a:ext cx="1172845" cy="997585"/>
          </a:xfrm>
          <a:prstGeom prst="rect">
            <a:avLst/>
          </a:prstGeom>
        </p:spPr>
        <p:txBody>
          <a:bodyPr vert="horz" wrap="square" lIns="0" tIns="12700" rIns="0" bIns="0" rtlCol="0" anchor="t">
            <a:spAutoFit/>
          </a:bodyPr>
          <a:lstStyle/>
          <a:p>
            <a:pPr marL="12700" algn="ctr">
              <a:lnSpc>
                <a:spcPct val="100000"/>
              </a:lnSpc>
              <a:spcBef>
                <a:spcPts val="100"/>
              </a:spcBef>
            </a:pPr>
            <a:r>
              <a:rPr lang="en-IN" sz="1600" b="1" dirty="0">
                <a:latin typeface="Times New Roman" panose="02020603050405020304"/>
                <a:cs typeface="Trebuchet MS" panose="020B0603020202020204"/>
              </a:rPr>
              <a:t>Intruder information saved</a:t>
            </a:r>
            <a:r>
              <a:rPr lang="en-US" altLang="en-IN" sz="1600" b="1" dirty="0">
                <a:latin typeface="Times New Roman" panose="02020603050405020304"/>
                <a:cs typeface="Trebuchet MS" panose="020B0603020202020204"/>
              </a:rPr>
              <a:t> via honeypots</a:t>
            </a:r>
            <a:endParaRPr lang="en-US" altLang="en-IN" sz="1600" b="1" dirty="0">
              <a:latin typeface="Times New Roman" panose="02020603050405020304"/>
              <a:cs typeface="Trebuchet MS" panose="020B0603020202020204"/>
            </a:endParaRPr>
          </a:p>
        </p:txBody>
      </p:sp>
      <p:cxnSp>
        <p:nvCxnSpPr>
          <p:cNvPr id="62" name="Elbow Connector 61"/>
          <p:cNvCxnSpPr/>
          <p:nvPr/>
        </p:nvCxnSpPr>
        <p:spPr>
          <a:xfrm>
            <a:off x="3581400" y="8191500"/>
            <a:ext cx="1569720" cy="3175"/>
          </a:xfrm>
          <a:prstGeom prst="bentConnector2">
            <a:avLst/>
          </a:prstGeom>
          <a:ln>
            <a:headEnd type="arrow" w="med" len="med"/>
            <a:tailEnd type="arrow" w="med" len="med"/>
          </a:ln>
        </p:spPr>
        <p:style>
          <a:lnRef idx="1">
            <a:schemeClr val="dk1"/>
          </a:lnRef>
          <a:fillRef idx="0">
            <a:schemeClr val="dk1"/>
          </a:fillRef>
          <a:effectRef idx="0">
            <a:schemeClr val="dk1"/>
          </a:effectRef>
          <a:fontRef idx="minor">
            <a:schemeClr val="tx1"/>
          </a:fontRef>
        </p:style>
      </p:cxnSp>
      <p:cxnSp>
        <p:nvCxnSpPr>
          <p:cNvPr id="63" name="Elbow Connector 62"/>
          <p:cNvCxnSpPr>
            <a:stCxn id="9" idx="2"/>
            <a:endCxn id="11" idx="0"/>
          </p:cNvCxnSpPr>
          <p:nvPr/>
        </p:nvCxnSpPr>
        <p:spPr>
          <a:xfrm rot="5400000" flipV="1">
            <a:off x="3062288" y="2968308"/>
            <a:ext cx="594995" cy="3810"/>
          </a:xfrm>
          <a:prstGeom prst="bentConnector3">
            <a:avLst>
              <a:gd name="adj1" fmla="val 50000"/>
            </a:avLst>
          </a:prstGeom>
          <a:ln>
            <a:tailEnd type="arrow" w="med" len="med"/>
          </a:ln>
        </p:spPr>
        <p:style>
          <a:lnRef idx="1">
            <a:schemeClr val="dk1"/>
          </a:lnRef>
          <a:fillRef idx="0">
            <a:schemeClr val="dk1"/>
          </a:fillRef>
          <a:effectRef idx="0">
            <a:schemeClr val="dk1"/>
          </a:effectRef>
          <a:fontRef idx="minor">
            <a:schemeClr val="tx1"/>
          </a:fontRef>
        </p:style>
      </p:cxnSp>
      <p:cxnSp>
        <p:nvCxnSpPr>
          <p:cNvPr id="3" name="Elbow Connector 2"/>
          <p:cNvCxnSpPr>
            <a:stCxn id="13" idx="3"/>
            <a:endCxn id="53" idx="1"/>
          </p:cNvCxnSpPr>
          <p:nvPr/>
        </p:nvCxnSpPr>
        <p:spPr>
          <a:xfrm flipV="1">
            <a:off x="7591425" y="3204210"/>
            <a:ext cx="4528185" cy="814070"/>
          </a:xfrm>
          <a:prstGeom prst="bentConnector3">
            <a:avLst>
              <a:gd name="adj1" fmla="val 50007"/>
            </a:avLst>
          </a:prstGeom>
          <a:ln>
            <a:headEnd type="arrow" w="med" len="med"/>
            <a:tailEnd type="arrow" w="med" len="med"/>
          </a:ln>
        </p:spPr>
        <p:style>
          <a:lnRef idx="1">
            <a:schemeClr val="dk1"/>
          </a:lnRef>
          <a:fillRef idx="0">
            <a:schemeClr val="dk1"/>
          </a:fillRef>
          <a:effectRef idx="0">
            <a:schemeClr val="dk1"/>
          </a:effectRef>
          <a:fontRef idx="minor">
            <a:schemeClr val="tx1"/>
          </a:fontRef>
        </p:style>
      </p:cxn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object 2"/>
          <p:cNvSpPr txBox="1">
            <a:spLocks noGrp="1"/>
          </p:cNvSpPr>
          <p:nvPr>
            <p:ph type="title"/>
          </p:nvPr>
        </p:nvSpPr>
        <p:spPr>
          <a:xfrm>
            <a:off x="1139536" y="266700"/>
            <a:ext cx="11634181" cy="995850"/>
          </a:xfrm>
          <a:prstGeom prst="rect">
            <a:avLst/>
          </a:prstGeom>
        </p:spPr>
        <p:txBody>
          <a:bodyPr vert="horz" wrap="square" lIns="0" tIns="12065" rIns="0" bIns="0" rtlCol="0" anchor="t">
            <a:spAutoFit/>
          </a:bodyPr>
          <a:lstStyle/>
          <a:p>
            <a:pPr marL="12700" marR="5080">
              <a:lnSpc>
                <a:spcPct val="116000"/>
              </a:lnSpc>
              <a:spcBef>
                <a:spcPts val="95"/>
              </a:spcBef>
            </a:pPr>
            <a:r>
              <a:rPr lang="en-IN" altLang="en-US" sz="6000" spc="195" dirty="0">
                <a:latin typeface="Times New Roman" panose="02020603050405020304"/>
                <a:cs typeface="Trebuchet MS" panose="020B0603020202020204"/>
              </a:rPr>
              <a:t>PRODUCT</a:t>
            </a:r>
            <a:r>
              <a:rPr lang="en-US" altLang="en-IN" sz="6000" spc="195" dirty="0">
                <a:latin typeface="Times New Roman" panose="02020603050405020304"/>
                <a:cs typeface="Trebuchet MS" panose="020B0603020202020204"/>
              </a:rPr>
              <a:t> MODULES</a:t>
            </a:r>
            <a:endParaRPr lang="en-US" altLang="en-IN" sz="6000" spc="195" dirty="0">
              <a:latin typeface="Times New Roman" panose="02020603050405020304"/>
              <a:cs typeface="Trebuchet MS" panose="020B0603020202020204"/>
            </a:endParaRPr>
          </a:p>
        </p:txBody>
      </p:sp>
      <p:sp>
        <p:nvSpPr>
          <p:cNvPr id="217" name="object 11"/>
          <p:cNvSpPr/>
          <p:nvPr/>
        </p:nvSpPr>
        <p:spPr>
          <a:xfrm>
            <a:off x="680651" y="9515874"/>
            <a:ext cx="16927195" cy="771525"/>
          </a:xfrm>
          <a:custGeom>
            <a:avLst/>
            <a:gdLst/>
            <a:ahLst/>
            <a:cxnLst/>
            <a:rect l="l" t="t" r="r" b="b"/>
            <a:pathLst>
              <a:path w="16927195" h="771525">
                <a:moveTo>
                  <a:pt x="16926696" y="771125"/>
                </a:moveTo>
                <a:lnTo>
                  <a:pt x="0" y="771125"/>
                </a:lnTo>
                <a:lnTo>
                  <a:pt x="445174" y="0"/>
                </a:lnTo>
                <a:lnTo>
                  <a:pt x="16481522" y="0"/>
                </a:lnTo>
                <a:lnTo>
                  <a:pt x="16926696" y="771125"/>
                </a:lnTo>
                <a:close/>
              </a:path>
            </a:pathLst>
          </a:custGeom>
          <a:solidFill>
            <a:srgbClr val="A066CB"/>
          </a:solidFill>
        </p:spPr>
        <p:txBody>
          <a:bodyPr wrap="square" lIns="0" tIns="0" rIns="0" bIns="0" rtlCol="0" anchor="t"/>
          <a:lstStyle/>
          <a:p>
            <a:endParaRPr lang="en-US" dirty="0">
              <a:latin typeface="Times New Roman" panose="02020603050405020304"/>
              <a:cs typeface="Times New Roman" panose="02020603050405020304"/>
            </a:endParaRPr>
          </a:p>
        </p:txBody>
      </p:sp>
      <p:sp>
        <p:nvSpPr>
          <p:cNvPr id="9" name="object 5"/>
          <p:cNvSpPr/>
          <p:nvPr/>
        </p:nvSpPr>
        <p:spPr>
          <a:xfrm>
            <a:off x="1143000" y="2407920"/>
            <a:ext cx="442595" cy="334010"/>
          </a:xfrm>
          <a:custGeom>
            <a:avLst/>
            <a:gdLst/>
            <a:ahLst/>
            <a:cxnLst/>
            <a:rect l="l" t="t" r="r" b="b"/>
            <a:pathLst>
              <a:path w="442595" h="383539">
                <a:moveTo>
                  <a:pt x="110324" y="0"/>
                </a:moveTo>
                <a:lnTo>
                  <a:pt x="331696" y="0"/>
                </a:lnTo>
                <a:lnTo>
                  <a:pt x="442382" y="191727"/>
                </a:lnTo>
                <a:lnTo>
                  <a:pt x="331696" y="383458"/>
                </a:lnTo>
                <a:lnTo>
                  <a:pt x="110324" y="383458"/>
                </a:lnTo>
                <a:lnTo>
                  <a:pt x="0" y="192355"/>
                </a:lnTo>
                <a:lnTo>
                  <a:pt x="0" y="191102"/>
                </a:lnTo>
                <a:lnTo>
                  <a:pt x="110324" y="0"/>
                </a:lnTo>
                <a:close/>
              </a:path>
            </a:pathLst>
          </a:custGeom>
          <a:solidFill>
            <a:srgbClr val="A066CB"/>
          </a:solidFill>
        </p:spPr>
        <p:txBody>
          <a:bodyPr wrap="square" lIns="0" tIns="0" rIns="0" bIns="0" rtlCol="0" anchor="t"/>
          <a:lstStyle/>
          <a:p>
            <a:endParaRPr lang="en-US" dirty="0">
              <a:latin typeface="Times New Roman" panose="02020603050405020304"/>
              <a:cs typeface="Times New Roman" panose="02020603050405020304"/>
            </a:endParaRPr>
          </a:p>
        </p:txBody>
      </p:sp>
      <p:sp>
        <p:nvSpPr>
          <p:cNvPr id="16" name="object 12"/>
          <p:cNvSpPr/>
          <p:nvPr/>
        </p:nvSpPr>
        <p:spPr>
          <a:xfrm>
            <a:off x="1143000" y="3340100"/>
            <a:ext cx="442595" cy="334010"/>
          </a:xfrm>
          <a:custGeom>
            <a:avLst/>
            <a:gdLst/>
            <a:ahLst/>
            <a:cxnLst/>
            <a:rect l="l" t="t" r="r" b="b"/>
            <a:pathLst>
              <a:path w="442595" h="383539">
                <a:moveTo>
                  <a:pt x="110324" y="0"/>
                </a:moveTo>
                <a:lnTo>
                  <a:pt x="331696" y="0"/>
                </a:lnTo>
                <a:lnTo>
                  <a:pt x="442382" y="191728"/>
                </a:lnTo>
                <a:lnTo>
                  <a:pt x="331696" y="383458"/>
                </a:lnTo>
                <a:lnTo>
                  <a:pt x="110324" y="383458"/>
                </a:lnTo>
                <a:lnTo>
                  <a:pt x="0" y="192355"/>
                </a:lnTo>
                <a:lnTo>
                  <a:pt x="0" y="191103"/>
                </a:lnTo>
                <a:lnTo>
                  <a:pt x="110324" y="0"/>
                </a:lnTo>
                <a:close/>
              </a:path>
            </a:pathLst>
          </a:custGeom>
          <a:solidFill>
            <a:srgbClr val="A066CB"/>
          </a:solidFill>
        </p:spPr>
        <p:txBody>
          <a:bodyPr wrap="square" lIns="0" tIns="0" rIns="0" bIns="0" rtlCol="0" anchor="t"/>
          <a:lstStyle/>
          <a:p>
            <a:endParaRPr lang="en-US" dirty="0">
              <a:latin typeface="Times New Roman" panose="02020603050405020304"/>
              <a:cs typeface="Times New Roman" panose="02020603050405020304"/>
            </a:endParaRPr>
          </a:p>
        </p:txBody>
      </p:sp>
      <p:sp>
        <p:nvSpPr>
          <p:cNvPr id="17" name="object 13"/>
          <p:cNvSpPr/>
          <p:nvPr/>
        </p:nvSpPr>
        <p:spPr>
          <a:xfrm>
            <a:off x="1143000" y="4305300"/>
            <a:ext cx="442595" cy="334010"/>
          </a:xfrm>
          <a:custGeom>
            <a:avLst/>
            <a:gdLst/>
            <a:ahLst/>
            <a:cxnLst/>
            <a:rect l="l" t="t" r="r" b="b"/>
            <a:pathLst>
              <a:path w="442595" h="383539">
                <a:moveTo>
                  <a:pt x="110324" y="0"/>
                </a:moveTo>
                <a:lnTo>
                  <a:pt x="331696" y="0"/>
                </a:lnTo>
                <a:lnTo>
                  <a:pt x="442382" y="191727"/>
                </a:lnTo>
                <a:lnTo>
                  <a:pt x="331696" y="383458"/>
                </a:lnTo>
                <a:lnTo>
                  <a:pt x="110324" y="383458"/>
                </a:lnTo>
                <a:lnTo>
                  <a:pt x="0" y="192355"/>
                </a:lnTo>
                <a:lnTo>
                  <a:pt x="0" y="191102"/>
                </a:lnTo>
                <a:lnTo>
                  <a:pt x="110324" y="0"/>
                </a:lnTo>
                <a:close/>
              </a:path>
            </a:pathLst>
          </a:custGeom>
          <a:solidFill>
            <a:srgbClr val="A066CB"/>
          </a:solidFill>
        </p:spPr>
        <p:txBody>
          <a:bodyPr wrap="square" lIns="0" tIns="0" rIns="0" bIns="0" rtlCol="0" anchor="t"/>
          <a:lstStyle/>
          <a:p>
            <a:endParaRPr lang="en-US" dirty="0">
              <a:latin typeface="Times New Roman" panose="02020603050405020304"/>
              <a:cs typeface="Times New Roman" panose="02020603050405020304"/>
            </a:endParaRPr>
          </a:p>
        </p:txBody>
      </p:sp>
      <p:sp>
        <p:nvSpPr>
          <p:cNvPr id="18" name="object 14"/>
          <p:cNvSpPr/>
          <p:nvPr/>
        </p:nvSpPr>
        <p:spPr>
          <a:xfrm>
            <a:off x="1143000" y="5321300"/>
            <a:ext cx="442595" cy="334010"/>
          </a:xfrm>
          <a:custGeom>
            <a:avLst/>
            <a:gdLst/>
            <a:ahLst/>
            <a:cxnLst/>
            <a:rect l="l" t="t" r="r" b="b"/>
            <a:pathLst>
              <a:path w="442595" h="383540">
                <a:moveTo>
                  <a:pt x="110324" y="0"/>
                </a:moveTo>
                <a:lnTo>
                  <a:pt x="331696" y="0"/>
                </a:lnTo>
                <a:lnTo>
                  <a:pt x="442382" y="191727"/>
                </a:lnTo>
                <a:lnTo>
                  <a:pt x="331696" y="383457"/>
                </a:lnTo>
                <a:lnTo>
                  <a:pt x="110324" y="383457"/>
                </a:lnTo>
                <a:lnTo>
                  <a:pt x="0" y="192354"/>
                </a:lnTo>
                <a:lnTo>
                  <a:pt x="0" y="191102"/>
                </a:lnTo>
                <a:lnTo>
                  <a:pt x="110324" y="0"/>
                </a:lnTo>
                <a:close/>
              </a:path>
            </a:pathLst>
          </a:custGeom>
          <a:solidFill>
            <a:srgbClr val="A066CB"/>
          </a:solidFill>
        </p:spPr>
        <p:txBody>
          <a:bodyPr wrap="square" lIns="0" tIns="0" rIns="0" bIns="0" rtlCol="0" anchor="t"/>
          <a:lstStyle/>
          <a:p>
            <a:endParaRPr lang="en-US" dirty="0">
              <a:latin typeface="Times New Roman" panose="02020603050405020304"/>
              <a:cs typeface="Times New Roman" panose="02020603050405020304"/>
            </a:endParaRPr>
          </a:p>
        </p:txBody>
      </p:sp>
      <p:sp>
        <p:nvSpPr>
          <p:cNvPr id="26" name="object 14"/>
          <p:cNvSpPr/>
          <p:nvPr/>
        </p:nvSpPr>
        <p:spPr>
          <a:xfrm>
            <a:off x="1143000" y="6286500"/>
            <a:ext cx="442595" cy="334010"/>
          </a:xfrm>
          <a:custGeom>
            <a:avLst/>
            <a:gdLst/>
            <a:ahLst/>
            <a:cxnLst/>
            <a:rect l="l" t="t" r="r" b="b"/>
            <a:pathLst>
              <a:path w="442595" h="383540">
                <a:moveTo>
                  <a:pt x="110324" y="0"/>
                </a:moveTo>
                <a:lnTo>
                  <a:pt x="331696" y="0"/>
                </a:lnTo>
                <a:lnTo>
                  <a:pt x="442382" y="191727"/>
                </a:lnTo>
                <a:lnTo>
                  <a:pt x="331696" y="383457"/>
                </a:lnTo>
                <a:lnTo>
                  <a:pt x="110324" y="383457"/>
                </a:lnTo>
                <a:lnTo>
                  <a:pt x="0" y="192354"/>
                </a:lnTo>
                <a:lnTo>
                  <a:pt x="0" y="191102"/>
                </a:lnTo>
                <a:lnTo>
                  <a:pt x="110324" y="0"/>
                </a:lnTo>
                <a:close/>
              </a:path>
            </a:pathLst>
          </a:custGeom>
          <a:solidFill>
            <a:srgbClr val="A066CB"/>
          </a:solidFill>
        </p:spPr>
        <p:txBody>
          <a:bodyPr wrap="square" lIns="0" tIns="0" rIns="0" bIns="0" rtlCol="0" anchor="t"/>
          <a:lstStyle/>
          <a:p>
            <a:endParaRPr lang="en-US" dirty="0">
              <a:latin typeface="Times New Roman" panose="02020603050405020304"/>
              <a:cs typeface="Times New Roman" panose="02020603050405020304"/>
            </a:endParaRPr>
          </a:p>
        </p:txBody>
      </p:sp>
      <p:sp>
        <p:nvSpPr>
          <p:cNvPr id="3" name="Text Box 2"/>
          <p:cNvSpPr txBox="1"/>
          <p:nvPr/>
        </p:nvSpPr>
        <p:spPr>
          <a:xfrm>
            <a:off x="2438400" y="2275205"/>
            <a:ext cx="6360160" cy="7477760"/>
          </a:xfrm>
          <a:prstGeom prst="rect">
            <a:avLst/>
          </a:prstGeom>
          <a:noFill/>
        </p:spPr>
        <p:txBody>
          <a:bodyPr wrap="square" lIns="91440" tIns="45720" rIns="91440" bIns="45720" rtlCol="0" anchor="t">
            <a:spAutoFit/>
          </a:bodyPr>
          <a:lstStyle/>
          <a:p>
            <a:r>
              <a:rPr lang="en-US" altLang="en-IN" sz="3200" b="1" spc="20" dirty="0">
                <a:solidFill>
                  <a:srgbClr val="000000"/>
                </a:solidFill>
                <a:latin typeface="Times New Roman" panose="02020603050405020304"/>
                <a:cs typeface="Times New Roman" panose="02020603050405020304"/>
                <a:sym typeface="+mn-ea"/>
              </a:rPr>
              <a:t>Network Gateway Module</a:t>
            </a:r>
            <a:endParaRPr lang="en-US" altLang="en-IN" sz="3200" b="1" spc="20" dirty="0">
              <a:solidFill>
                <a:srgbClr val="000000"/>
              </a:solidFill>
              <a:latin typeface="Times New Roman" panose="02020603050405020304"/>
              <a:cs typeface="Times New Roman" panose="02020603050405020304"/>
            </a:endParaRPr>
          </a:p>
          <a:p>
            <a:endParaRPr lang="en-US" altLang="en-IN" sz="3200" b="1" spc="20" dirty="0">
              <a:solidFill>
                <a:srgbClr val="000000"/>
              </a:solidFill>
              <a:latin typeface="Times New Roman" panose="02020603050405020304" charset="0"/>
              <a:cs typeface="Times New Roman" panose="02020603050405020304" charset="0"/>
            </a:endParaRPr>
          </a:p>
          <a:p>
            <a:r>
              <a:rPr lang="en-US" altLang="en-IN" sz="3200" b="1" spc="20" dirty="0">
                <a:solidFill>
                  <a:srgbClr val="000000"/>
                </a:solidFill>
                <a:latin typeface="Times New Roman" panose="02020603050405020304"/>
                <a:cs typeface="Times New Roman" panose="02020603050405020304"/>
                <a:sym typeface="+mn-ea"/>
              </a:rPr>
              <a:t>Honeypot Module</a:t>
            </a:r>
            <a:endParaRPr lang="en-US" altLang="en-IN" sz="3200" b="1" spc="20" dirty="0">
              <a:solidFill>
                <a:srgbClr val="000000"/>
              </a:solidFill>
              <a:latin typeface="Times New Roman" panose="02020603050405020304"/>
              <a:cs typeface="Times New Roman" panose="02020603050405020304"/>
            </a:endParaRPr>
          </a:p>
          <a:p>
            <a:endParaRPr lang="en-US" altLang="en-IN" sz="3200" b="1" spc="20" dirty="0">
              <a:solidFill>
                <a:srgbClr val="000000"/>
              </a:solidFill>
              <a:latin typeface="Times New Roman" panose="02020603050405020304" charset="0"/>
              <a:cs typeface="Times New Roman" panose="02020603050405020304" charset="0"/>
            </a:endParaRPr>
          </a:p>
          <a:p>
            <a:r>
              <a:rPr lang="en-US" altLang="en-IN" sz="3200" b="1" spc="20" dirty="0">
                <a:solidFill>
                  <a:srgbClr val="000000"/>
                </a:solidFill>
                <a:latin typeface="Times New Roman" panose="02020603050405020304"/>
                <a:cs typeface="Times New Roman" panose="02020603050405020304"/>
                <a:sym typeface="+mn-ea"/>
              </a:rPr>
              <a:t>IOT Modules</a:t>
            </a:r>
            <a:endParaRPr lang="en-US" altLang="en-IN" sz="3200" b="1" spc="20" dirty="0">
              <a:solidFill>
                <a:srgbClr val="000000"/>
              </a:solidFill>
              <a:latin typeface="Times New Roman" panose="02020603050405020304"/>
              <a:cs typeface="Times New Roman" panose="02020603050405020304"/>
            </a:endParaRPr>
          </a:p>
          <a:p>
            <a:endParaRPr lang="en-US" altLang="en-IN" sz="3200" b="1" spc="20" dirty="0">
              <a:solidFill>
                <a:srgbClr val="000000"/>
              </a:solidFill>
              <a:latin typeface="Times New Roman" panose="02020603050405020304" charset="0"/>
              <a:cs typeface="Times New Roman" panose="02020603050405020304" charset="0"/>
            </a:endParaRPr>
          </a:p>
          <a:p>
            <a:r>
              <a:rPr lang="en-US" altLang="en-IN" sz="3200" b="1" spc="20" dirty="0">
                <a:solidFill>
                  <a:srgbClr val="000000"/>
                </a:solidFill>
                <a:latin typeface="Times New Roman" panose="02020603050405020304"/>
                <a:cs typeface="Times New Roman" panose="02020603050405020304"/>
                <a:sym typeface="+mn-ea"/>
              </a:rPr>
              <a:t>Blynk Cloud Module</a:t>
            </a:r>
            <a:endParaRPr lang="en-US" altLang="en-IN" sz="3200" b="1" spc="20" dirty="0">
              <a:solidFill>
                <a:srgbClr val="000000"/>
              </a:solidFill>
              <a:latin typeface="Times New Roman" panose="02020603050405020304"/>
              <a:cs typeface="Times New Roman" panose="02020603050405020304"/>
            </a:endParaRPr>
          </a:p>
          <a:p>
            <a:endParaRPr lang="en-US" altLang="en-IN" sz="3200" b="1" spc="20" dirty="0">
              <a:solidFill>
                <a:srgbClr val="000000"/>
              </a:solidFill>
              <a:latin typeface="Times New Roman" panose="02020603050405020304" charset="0"/>
              <a:cs typeface="Times New Roman" panose="02020603050405020304" charset="0"/>
            </a:endParaRPr>
          </a:p>
          <a:p>
            <a:r>
              <a:rPr lang="en-US" altLang="en-IN" sz="3200" b="1" spc="20" dirty="0">
                <a:solidFill>
                  <a:srgbClr val="000000"/>
                </a:solidFill>
                <a:latin typeface="Times New Roman" panose="02020603050405020304"/>
                <a:cs typeface="Times New Roman" panose="02020603050405020304"/>
                <a:sym typeface="+mn-ea"/>
              </a:rPr>
              <a:t>Computer Vision Module</a:t>
            </a:r>
            <a:endParaRPr lang="en-US" altLang="en-IN" sz="3200" b="1" spc="20" dirty="0">
              <a:solidFill>
                <a:srgbClr val="000000"/>
              </a:solidFill>
              <a:latin typeface="Times New Roman" panose="02020603050405020304"/>
              <a:cs typeface="Times New Roman" panose="02020603050405020304"/>
            </a:endParaRPr>
          </a:p>
          <a:p>
            <a:endParaRPr lang="en-US" altLang="en-IN" sz="3200" b="1" spc="20" dirty="0">
              <a:solidFill>
                <a:srgbClr val="000000"/>
              </a:solidFill>
              <a:latin typeface="Times New Roman" panose="02020603050405020304" charset="0"/>
              <a:cs typeface="Times New Roman" panose="02020603050405020304" charset="0"/>
            </a:endParaRPr>
          </a:p>
          <a:p>
            <a:r>
              <a:rPr lang="en-US" altLang="en-IN" sz="3200" b="1" spc="20" dirty="0">
                <a:solidFill>
                  <a:srgbClr val="000000"/>
                </a:solidFill>
                <a:latin typeface="Times New Roman" panose="02020603050405020304"/>
                <a:cs typeface="Times New Roman" panose="02020603050405020304"/>
                <a:sym typeface="+mn-ea"/>
              </a:rPr>
              <a:t>Surveillance Module</a:t>
            </a:r>
            <a:endParaRPr lang="en-US" altLang="en-IN" sz="3200" b="1" spc="20" dirty="0">
              <a:solidFill>
                <a:srgbClr val="000000"/>
              </a:solidFill>
              <a:latin typeface="Times New Roman" panose="02020603050405020304"/>
              <a:cs typeface="Times New Roman" panose="02020603050405020304"/>
            </a:endParaRPr>
          </a:p>
          <a:p>
            <a:endParaRPr lang="en-US" altLang="en-IN" sz="3200" b="1" spc="20" dirty="0">
              <a:solidFill>
                <a:srgbClr val="000000"/>
              </a:solidFill>
              <a:latin typeface="Times New Roman" panose="02020603050405020304" charset="0"/>
              <a:cs typeface="Times New Roman" panose="02020603050405020304" charset="0"/>
            </a:endParaRPr>
          </a:p>
          <a:p>
            <a:r>
              <a:rPr lang="en-US" altLang="en-IN" sz="3200" b="1" spc="20" dirty="0">
                <a:solidFill>
                  <a:srgbClr val="000000"/>
                </a:solidFill>
                <a:latin typeface="Times New Roman" panose="02020603050405020304"/>
                <a:cs typeface="Times New Roman" panose="02020603050405020304"/>
                <a:sym typeface="+mn-ea"/>
              </a:rPr>
              <a:t>Android App Module</a:t>
            </a:r>
            <a:endParaRPr lang="en-US" altLang="en-IN" sz="3200" b="1" spc="20" dirty="0">
              <a:solidFill>
                <a:srgbClr val="000000"/>
              </a:solidFill>
              <a:latin typeface="Times New Roman" panose="02020603050405020304"/>
              <a:cs typeface="Times New Roman" panose="02020603050405020304"/>
            </a:endParaRPr>
          </a:p>
          <a:p>
            <a:endParaRPr lang="en-US" altLang="en-IN" sz="3200" b="1" spc="20" dirty="0">
              <a:solidFill>
                <a:srgbClr val="000000"/>
              </a:solidFill>
              <a:latin typeface="Times New Roman" panose="02020603050405020304" charset="0"/>
              <a:cs typeface="Times New Roman" panose="02020603050405020304" charset="0"/>
            </a:endParaRPr>
          </a:p>
          <a:p>
            <a:endParaRPr lang="en-US" altLang="en-IN" sz="3200" b="1" spc="20" dirty="0">
              <a:solidFill>
                <a:srgbClr val="000000"/>
              </a:solidFill>
              <a:latin typeface="Times New Roman" panose="02020603050405020304" charset="0"/>
              <a:cs typeface="Times New Roman" panose="02020603050405020304" charset="0"/>
            </a:endParaRPr>
          </a:p>
        </p:txBody>
      </p:sp>
      <p:sp>
        <p:nvSpPr>
          <p:cNvPr id="4" name="object 14"/>
          <p:cNvSpPr/>
          <p:nvPr/>
        </p:nvSpPr>
        <p:spPr>
          <a:xfrm>
            <a:off x="1143000" y="7200900"/>
            <a:ext cx="442595" cy="334010"/>
          </a:xfrm>
          <a:custGeom>
            <a:avLst/>
            <a:gdLst/>
            <a:ahLst/>
            <a:cxnLst/>
            <a:rect l="l" t="t" r="r" b="b"/>
            <a:pathLst>
              <a:path w="442595" h="383540">
                <a:moveTo>
                  <a:pt x="110324" y="0"/>
                </a:moveTo>
                <a:lnTo>
                  <a:pt x="331696" y="0"/>
                </a:lnTo>
                <a:lnTo>
                  <a:pt x="442382" y="191727"/>
                </a:lnTo>
                <a:lnTo>
                  <a:pt x="331696" y="383457"/>
                </a:lnTo>
                <a:lnTo>
                  <a:pt x="110324" y="383457"/>
                </a:lnTo>
                <a:lnTo>
                  <a:pt x="0" y="192354"/>
                </a:lnTo>
                <a:lnTo>
                  <a:pt x="0" y="191102"/>
                </a:lnTo>
                <a:lnTo>
                  <a:pt x="110324" y="0"/>
                </a:lnTo>
                <a:close/>
              </a:path>
            </a:pathLst>
          </a:custGeom>
          <a:solidFill>
            <a:srgbClr val="A066CB"/>
          </a:solidFill>
        </p:spPr>
        <p:txBody>
          <a:bodyPr wrap="square" lIns="0" tIns="0" rIns="0" bIns="0" rtlCol="0" anchor="t"/>
          <a:lstStyle/>
          <a:p>
            <a:endParaRPr lang="en-US" dirty="0">
              <a:latin typeface="Times New Roman" panose="02020603050405020304"/>
              <a:cs typeface="Times New Roman" panose="02020603050405020304"/>
            </a:endParaRPr>
          </a:p>
        </p:txBody>
      </p:sp>
      <p:sp>
        <p:nvSpPr>
          <p:cNvPr id="6" name="object 14"/>
          <p:cNvSpPr/>
          <p:nvPr/>
        </p:nvSpPr>
        <p:spPr>
          <a:xfrm>
            <a:off x="1143000" y="8216900"/>
            <a:ext cx="442595" cy="334010"/>
          </a:xfrm>
          <a:custGeom>
            <a:avLst/>
            <a:gdLst/>
            <a:ahLst/>
            <a:cxnLst/>
            <a:rect l="l" t="t" r="r" b="b"/>
            <a:pathLst>
              <a:path w="442595" h="383540">
                <a:moveTo>
                  <a:pt x="110324" y="0"/>
                </a:moveTo>
                <a:lnTo>
                  <a:pt x="331696" y="0"/>
                </a:lnTo>
                <a:lnTo>
                  <a:pt x="442382" y="191727"/>
                </a:lnTo>
                <a:lnTo>
                  <a:pt x="331696" y="383457"/>
                </a:lnTo>
                <a:lnTo>
                  <a:pt x="110324" y="383457"/>
                </a:lnTo>
                <a:lnTo>
                  <a:pt x="0" y="192354"/>
                </a:lnTo>
                <a:lnTo>
                  <a:pt x="0" y="191102"/>
                </a:lnTo>
                <a:lnTo>
                  <a:pt x="110324" y="0"/>
                </a:lnTo>
                <a:close/>
              </a:path>
            </a:pathLst>
          </a:custGeom>
          <a:solidFill>
            <a:srgbClr val="A066CB"/>
          </a:solidFill>
        </p:spPr>
        <p:txBody>
          <a:bodyPr wrap="square" lIns="0" tIns="0" rIns="0" bIns="0" rtlCol="0" anchor="t"/>
          <a:lstStyle/>
          <a:p>
            <a:endParaRPr lang="en-US" dirty="0">
              <a:latin typeface="Times New Roman" panose="02020603050405020304"/>
              <a:cs typeface="Times New Roman" panose="02020603050405020304"/>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object 2"/>
          <p:cNvSpPr txBox="1">
            <a:spLocks noGrp="1"/>
          </p:cNvSpPr>
          <p:nvPr>
            <p:ph type="title"/>
          </p:nvPr>
        </p:nvSpPr>
        <p:spPr>
          <a:xfrm>
            <a:off x="838200" y="342900"/>
            <a:ext cx="14740428" cy="897490"/>
          </a:xfrm>
          <a:prstGeom prst="rect">
            <a:avLst/>
          </a:prstGeom>
        </p:spPr>
        <p:txBody>
          <a:bodyPr vert="horz" wrap="square" lIns="0" tIns="12065" rIns="0" bIns="0" rtlCol="0" anchor="t">
            <a:spAutoFit/>
          </a:bodyPr>
          <a:lstStyle/>
          <a:p>
            <a:pPr marL="12700" marR="5080">
              <a:lnSpc>
                <a:spcPct val="116000"/>
              </a:lnSpc>
              <a:spcBef>
                <a:spcPts val="95"/>
              </a:spcBef>
            </a:pPr>
            <a:r>
              <a:rPr lang="en-IN" altLang="en-US" sz="5400" spc="195" dirty="0">
                <a:latin typeface="Times New Roman" panose="02020603050405020304"/>
                <a:cs typeface="Trebuchet MS" panose="020B0603020202020204"/>
              </a:rPr>
              <a:t>NETWORK GATEWAY DASHBOARD</a:t>
            </a:r>
            <a:endParaRPr lang="en-IN" altLang="en-US" sz="5400" spc="195" dirty="0">
              <a:latin typeface="Times New Roman" panose="02020603050405020304"/>
              <a:cs typeface="Trebuchet MS" panose="020B0603020202020204"/>
            </a:endParaRPr>
          </a:p>
        </p:txBody>
      </p:sp>
      <p:sp>
        <p:nvSpPr>
          <p:cNvPr id="217" name="object 11"/>
          <p:cNvSpPr/>
          <p:nvPr/>
        </p:nvSpPr>
        <p:spPr>
          <a:xfrm>
            <a:off x="680651" y="9515874"/>
            <a:ext cx="16927195" cy="771525"/>
          </a:xfrm>
          <a:custGeom>
            <a:avLst/>
            <a:gdLst/>
            <a:ahLst/>
            <a:cxnLst/>
            <a:rect l="l" t="t" r="r" b="b"/>
            <a:pathLst>
              <a:path w="16927195" h="771525">
                <a:moveTo>
                  <a:pt x="16926696" y="771125"/>
                </a:moveTo>
                <a:lnTo>
                  <a:pt x="0" y="771125"/>
                </a:lnTo>
                <a:lnTo>
                  <a:pt x="445174" y="0"/>
                </a:lnTo>
                <a:lnTo>
                  <a:pt x="16481522" y="0"/>
                </a:lnTo>
                <a:lnTo>
                  <a:pt x="16926696" y="771125"/>
                </a:lnTo>
                <a:close/>
              </a:path>
            </a:pathLst>
          </a:custGeom>
          <a:solidFill>
            <a:srgbClr val="A066CB"/>
          </a:solidFill>
        </p:spPr>
        <p:txBody>
          <a:bodyPr wrap="square" lIns="0" tIns="0" rIns="0" bIns="0" rtlCol="0" anchor="t"/>
          <a:lstStyle/>
          <a:p>
            <a:endParaRPr lang="en-US" dirty="0">
              <a:latin typeface="Times New Roman" panose="02020603050405020304"/>
              <a:cs typeface="Times New Roman" panose="02020603050405020304"/>
            </a:endParaRPr>
          </a:p>
        </p:txBody>
      </p:sp>
      <p:pic>
        <p:nvPicPr>
          <p:cNvPr id="9" name="Picture 8" descr="Screenshot 2023-05-01 195745"/>
          <p:cNvPicPr>
            <a:picLocks noChangeAspect="1"/>
          </p:cNvPicPr>
          <p:nvPr/>
        </p:nvPicPr>
        <p:blipFill>
          <a:blip r:embed="rId1"/>
          <a:stretch>
            <a:fillRect/>
          </a:stretch>
        </p:blipFill>
        <p:spPr>
          <a:xfrm>
            <a:off x="838200" y="2019300"/>
            <a:ext cx="12032615" cy="6607810"/>
          </a:xfrm>
          <a:prstGeom prst="rect">
            <a:avLst/>
          </a:prstGeom>
        </p:spPr>
      </p:pic>
      <p:sp>
        <p:nvSpPr>
          <p:cNvPr id="10" name="object 3"/>
          <p:cNvSpPr txBox="1"/>
          <p:nvPr/>
        </p:nvSpPr>
        <p:spPr>
          <a:xfrm>
            <a:off x="13487400" y="1790700"/>
            <a:ext cx="3987800" cy="5713744"/>
          </a:xfrm>
          <a:prstGeom prst="rect">
            <a:avLst/>
          </a:prstGeom>
        </p:spPr>
        <p:txBody>
          <a:bodyPr vert="horz" wrap="square" lIns="0" tIns="253365" rIns="0" bIns="0" rtlCol="0" anchor="t">
            <a:spAutoFit/>
          </a:bodyPr>
          <a:lstStyle/>
          <a:p>
            <a:pPr marL="12700">
              <a:lnSpc>
                <a:spcPct val="100000"/>
              </a:lnSpc>
              <a:spcBef>
                <a:spcPts val="1995"/>
              </a:spcBef>
            </a:pPr>
            <a:r>
              <a:rPr lang="en-IN" sz="3200" b="1" spc="60">
                <a:solidFill>
                  <a:srgbClr val="1736B1"/>
                </a:solidFill>
                <a:latin typeface="Times New Roman" panose="02020603050405020304"/>
                <a:cs typeface="Trebuchet MS" panose="020B0603020202020204"/>
              </a:rPr>
              <a:t>Features</a:t>
            </a:r>
            <a:endParaRPr lang="en-US" sz="3200">
              <a:latin typeface="Times New Roman" panose="02020603050405020304"/>
              <a:cs typeface="Trebuchet MS" panose="020B0603020202020204"/>
            </a:endParaRPr>
          </a:p>
          <a:p>
            <a:pPr marL="12700">
              <a:lnSpc>
                <a:spcPct val="100000"/>
              </a:lnSpc>
              <a:spcBef>
                <a:spcPts val="1625"/>
              </a:spcBef>
            </a:pPr>
            <a:r>
              <a:rPr lang="en-IN" sz="2400" dirty="0">
                <a:latin typeface="Times New Roman" panose="02020603050405020304"/>
                <a:cs typeface="Times New Roman" panose="02020603050405020304"/>
              </a:rPr>
              <a:t>* Login functionality</a:t>
            </a:r>
            <a:endParaRPr lang="en-IN" sz="2400" dirty="0">
              <a:latin typeface="Times New Roman" panose="02020603050405020304"/>
              <a:cs typeface="Times New Roman" panose="02020603050405020304"/>
            </a:endParaRPr>
          </a:p>
          <a:p>
            <a:pPr marL="12700">
              <a:lnSpc>
                <a:spcPct val="100000"/>
              </a:lnSpc>
              <a:spcBef>
                <a:spcPts val="1625"/>
              </a:spcBef>
            </a:pPr>
            <a:r>
              <a:rPr lang="en-IN" sz="2400" dirty="0">
                <a:latin typeface="Times New Roman" panose="02020603050405020304"/>
                <a:cs typeface="Times New Roman" panose="02020603050405020304"/>
              </a:rPr>
              <a:t>* Network IP</a:t>
            </a:r>
            <a:endParaRPr lang="en-IN" sz="2400" dirty="0">
              <a:latin typeface="Times New Roman" panose="02020603050405020304"/>
              <a:cs typeface="Times New Roman" panose="02020603050405020304"/>
            </a:endParaRPr>
          </a:p>
          <a:p>
            <a:pPr marL="12700">
              <a:lnSpc>
                <a:spcPct val="100000"/>
              </a:lnSpc>
              <a:spcBef>
                <a:spcPts val="1625"/>
              </a:spcBef>
            </a:pPr>
            <a:r>
              <a:rPr lang="en-IN" sz="2400" dirty="0">
                <a:latin typeface="Times New Roman" panose="02020603050405020304"/>
                <a:cs typeface="Times New Roman" panose="02020603050405020304"/>
              </a:rPr>
              <a:t>* Network Speed</a:t>
            </a:r>
            <a:endParaRPr lang="en-IN" sz="2400" dirty="0">
              <a:latin typeface="Times New Roman" panose="02020603050405020304"/>
              <a:cs typeface="Times New Roman" panose="02020603050405020304"/>
            </a:endParaRPr>
          </a:p>
          <a:p>
            <a:pPr marL="12700">
              <a:lnSpc>
                <a:spcPct val="100000"/>
              </a:lnSpc>
              <a:spcBef>
                <a:spcPts val="1625"/>
              </a:spcBef>
            </a:pPr>
            <a:r>
              <a:rPr lang="en-IN" sz="2400" dirty="0">
                <a:latin typeface="Times New Roman" panose="02020603050405020304"/>
                <a:cs typeface="Times New Roman" panose="02020603050405020304"/>
              </a:rPr>
              <a:t>* ISP</a:t>
            </a:r>
            <a:endParaRPr lang="en-IN" sz="2400" dirty="0">
              <a:latin typeface="Times New Roman" panose="02020603050405020304"/>
              <a:cs typeface="Times New Roman" panose="02020603050405020304"/>
            </a:endParaRPr>
          </a:p>
          <a:p>
            <a:pPr marL="12700">
              <a:lnSpc>
                <a:spcPct val="100000"/>
              </a:lnSpc>
              <a:spcBef>
                <a:spcPts val="1625"/>
              </a:spcBef>
            </a:pPr>
            <a:r>
              <a:rPr lang="en-IN" sz="2400" dirty="0">
                <a:latin typeface="Times New Roman" panose="02020603050405020304"/>
                <a:cs typeface="Times New Roman" panose="02020603050405020304"/>
              </a:rPr>
              <a:t>* Network Latency</a:t>
            </a:r>
            <a:endParaRPr lang="en-IN" sz="2400" dirty="0">
              <a:latin typeface="Times New Roman" panose="02020603050405020304"/>
              <a:cs typeface="Times New Roman" panose="02020603050405020304"/>
            </a:endParaRPr>
          </a:p>
          <a:p>
            <a:pPr marL="12700">
              <a:lnSpc>
                <a:spcPct val="100000"/>
              </a:lnSpc>
              <a:spcBef>
                <a:spcPts val="1625"/>
              </a:spcBef>
            </a:pPr>
            <a:r>
              <a:rPr lang="en-IN" sz="2400" dirty="0">
                <a:latin typeface="Times New Roman" panose="02020603050405020304"/>
                <a:cs typeface="Times New Roman" panose="02020603050405020304"/>
              </a:rPr>
              <a:t>* Router’s IP</a:t>
            </a:r>
            <a:endParaRPr lang="en-IN" sz="2400" dirty="0">
              <a:latin typeface="Times New Roman" panose="02020603050405020304"/>
              <a:cs typeface="Times New Roman" panose="02020603050405020304"/>
            </a:endParaRPr>
          </a:p>
          <a:p>
            <a:pPr marL="12700">
              <a:lnSpc>
                <a:spcPct val="100000"/>
              </a:lnSpc>
              <a:spcBef>
                <a:spcPts val="1625"/>
              </a:spcBef>
            </a:pPr>
            <a:r>
              <a:rPr lang="en-IN" sz="2400" dirty="0">
                <a:latin typeface="Times New Roman" panose="02020603050405020304"/>
                <a:cs typeface="Times New Roman" panose="02020603050405020304"/>
              </a:rPr>
              <a:t>* DNS IP</a:t>
            </a:r>
            <a:endParaRPr lang="en-IN" sz="2400" dirty="0">
              <a:latin typeface="Times New Roman" panose="02020603050405020304"/>
              <a:cs typeface="Times New Roman" panose="02020603050405020304"/>
            </a:endParaRPr>
          </a:p>
          <a:p>
            <a:pPr marL="12700">
              <a:spcBef>
                <a:spcPts val="1625"/>
              </a:spcBef>
            </a:pPr>
            <a:r>
              <a:rPr lang="en-IN" sz="2400" dirty="0">
                <a:latin typeface="Times New Roman" panose="02020603050405020304"/>
                <a:cs typeface="Times New Roman" panose="02020603050405020304"/>
              </a:rPr>
              <a:t>* Apache2 Network Load      Balancing</a:t>
            </a:r>
            <a:endParaRPr lang="en-IN" sz="2400" dirty="0">
              <a:latin typeface="Times New Roman" panose="02020603050405020304"/>
              <a:cs typeface="Times New Roman" panose="02020603050405020304"/>
            </a:endParaRPr>
          </a:p>
        </p:txBody>
      </p:sp>
      <p:sp>
        <p:nvSpPr>
          <p:cNvPr id="11" name="Text Box 10"/>
          <p:cNvSpPr txBox="1"/>
          <p:nvPr/>
        </p:nvSpPr>
        <p:spPr>
          <a:xfrm>
            <a:off x="13487400" y="7886700"/>
            <a:ext cx="1571625" cy="922020"/>
          </a:xfrm>
          <a:prstGeom prst="rect">
            <a:avLst/>
          </a:prstGeom>
          <a:noFill/>
        </p:spPr>
        <p:txBody>
          <a:bodyPr wrap="square" lIns="91440" tIns="45720" rIns="91440" bIns="45720" rtlCol="0" anchor="t">
            <a:spAutoFit/>
          </a:bodyPr>
          <a:lstStyle/>
          <a:p>
            <a:pPr marL="12700">
              <a:spcBef>
                <a:spcPts val="1995"/>
              </a:spcBef>
            </a:pPr>
            <a:r>
              <a:rPr lang="en-IN" b="1" spc="60" dirty="0">
                <a:solidFill>
                  <a:srgbClr val="1736B1"/>
                </a:solidFill>
                <a:latin typeface="Times New Roman" panose="02020603050405020304"/>
                <a:cs typeface="Trebuchet MS" panose="020B0603020202020204"/>
                <a:sym typeface="+mn-ea"/>
              </a:rPr>
              <a:t>Test it Out on your device: </a:t>
            </a:r>
            <a:endParaRPr lang="en-US">
              <a:latin typeface="Times New Roman" panose="02020603050405020304"/>
              <a:cs typeface="Times New Roman" panose="02020603050405020304"/>
            </a:endParaRPr>
          </a:p>
        </p:txBody>
      </p:sp>
      <p:pic>
        <p:nvPicPr>
          <p:cNvPr id="12" name="Picture 11" descr="network dashboard"/>
          <p:cNvPicPr>
            <a:picLocks noChangeAspect="1"/>
          </p:cNvPicPr>
          <p:nvPr/>
        </p:nvPicPr>
        <p:blipFill>
          <a:blip r:embed="rId2"/>
          <a:stretch>
            <a:fillRect/>
          </a:stretch>
        </p:blipFill>
        <p:spPr>
          <a:xfrm>
            <a:off x="15579090" y="7357745"/>
            <a:ext cx="1896110" cy="189611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4924</Words>
  <Application>WPS Presentation</Application>
  <PresentationFormat>Custom</PresentationFormat>
  <Paragraphs>344</Paragraphs>
  <Slides>25</Slides>
  <Notes>0</Notes>
  <HiddenSlides>0</HiddenSlides>
  <MMClips>0</MMClips>
  <ScaleCrop>false</ScaleCrop>
  <HeadingPairs>
    <vt:vector size="6" baseType="variant">
      <vt:variant>
        <vt:lpstr>已用的字体</vt:lpstr>
      </vt:variant>
      <vt:variant>
        <vt:i4>19</vt:i4>
      </vt:variant>
      <vt:variant>
        <vt:lpstr>主题</vt:lpstr>
      </vt:variant>
      <vt:variant>
        <vt:i4>1</vt:i4>
      </vt:variant>
      <vt:variant>
        <vt:lpstr>幻灯片标题</vt:lpstr>
      </vt:variant>
      <vt:variant>
        <vt:i4>25</vt:i4>
      </vt:variant>
    </vt:vector>
  </HeadingPairs>
  <TitlesOfParts>
    <vt:vector size="45" baseType="lpstr">
      <vt:lpstr>Arial</vt:lpstr>
      <vt:lpstr>SimSun</vt:lpstr>
      <vt:lpstr>Wingdings</vt:lpstr>
      <vt:lpstr>Trebuchet MS</vt:lpstr>
      <vt:lpstr>Times New Roman</vt:lpstr>
      <vt:lpstr>Calibri</vt:lpstr>
      <vt:lpstr>Times New Roman</vt:lpstr>
      <vt:lpstr>Arial</vt:lpstr>
      <vt:lpstr>Microsoft YaHei</vt:lpstr>
      <vt:lpstr>Arial Unicode MS</vt:lpstr>
      <vt:lpstr>Segoe UI</vt:lpstr>
      <vt:lpstr>Calibri</vt:lpstr>
      <vt:lpstr>Snap ITC</vt:lpstr>
      <vt:lpstr>Stencil</vt:lpstr>
      <vt:lpstr>Unispace</vt:lpstr>
      <vt:lpstr>Tw Cen MT Condensed Extra Bold</vt:lpstr>
      <vt:lpstr>Wide Latin</vt:lpstr>
      <vt:lpstr>Yu Gothic UI Semibold</vt:lpstr>
      <vt:lpstr>Yu Gothic UI Semilight</vt:lpstr>
      <vt:lpstr>Office Theme</vt:lpstr>
      <vt:lpstr>PowerPoint 演示文稿</vt:lpstr>
      <vt:lpstr>Contents</vt:lpstr>
      <vt:lpstr>Cyber-crime now a days is booming at an alarming rate. The naiveness and the lack of awareness among the users has increased the rate of cyber-crime by a large number. The most common attacks to which the users are most susceptible are the phishing and the MITM(Man In The Middle Attacks) that are usually carried out on the free public WIFI's and home gateways. An estimate of about 10.5 Trillion Dollars is the round figure that cyber frauds are going to cost the world in the coming years.</vt:lpstr>
      <vt:lpstr>PowerPoint 演示文稿</vt:lpstr>
      <vt:lpstr>TECH STACK</vt:lpstr>
      <vt:lpstr>FRAMEWORK</vt:lpstr>
      <vt:lpstr>WORKFLOW</vt:lpstr>
      <vt:lpstr>PRODUCT MODULES</vt:lpstr>
      <vt:lpstr>NETWORK GATEWAY DASHBOARD</vt:lpstr>
      <vt:lpstr>HONEYPOT SYSTEM</vt:lpstr>
      <vt:lpstr>PowerPoint 演示文稿</vt:lpstr>
      <vt:lpstr>HARDWARE COMPONENTS</vt:lpstr>
      <vt:lpstr>IOT DEVICES</vt:lpstr>
      <vt:lpstr>BLYNK CLOUD DASHBOARD</vt:lpstr>
      <vt:lpstr>COMPUTER VISION MODULE</vt:lpstr>
      <vt:lpstr>Traction</vt:lpstr>
      <vt:lpstr>SURVEILLANCE DASHBOARD</vt:lpstr>
      <vt:lpstr>ADMIN CONTROL APPLICATION</vt:lpstr>
      <vt:lpstr>Target Market</vt:lpstr>
      <vt:lpstr>Direct  Competitors</vt:lpstr>
      <vt:lpstr>PowerPoint 演示文稿</vt:lpstr>
      <vt:lpstr>Increased Use of AI and  Machine Learning</vt:lpstr>
      <vt:lpstr>Meet our Team</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Intrusion Detection Framework</dc:title>
  <dc:creator>Arjun Charak</dc:creator>
  <cp:keywords>DAFg9A4KIZY,BAEhjQefDdc</cp:keywords>
  <cp:lastModifiedBy>acer</cp:lastModifiedBy>
  <cp:revision>347</cp:revision>
  <dcterms:created xsi:type="dcterms:W3CDTF">2023-04-26T08:39:00Z</dcterms:created>
  <dcterms:modified xsi:type="dcterms:W3CDTF">2024-04-23T05:34:02Z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2023-04-29T14:00:00Z</vt:filetime>
  </property>
  <property fmtid="{D5CDD505-2E9C-101B-9397-08002B2CF9AE}" pid="3" name="Creator">
    <vt:lpwstr>Canva</vt:lpwstr>
  </property>
  <property fmtid="{D5CDD505-2E9C-101B-9397-08002B2CF9AE}" pid="4" name="LastSaved">
    <vt:filetime>2023-04-29T14:00:00Z</vt:filetime>
  </property>
  <property fmtid="{D5CDD505-2E9C-101B-9397-08002B2CF9AE}" pid="5" name="ICV">
    <vt:lpwstr>17D7A334313E4DE891C7E0D0F1B2105A</vt:lpwstr>
  </property>
  <property fmtid="{D5CDD505-2E9C-101B-9397-08002B2CF9AE}" pid="6" name="KSOProductBuildVer">
    <vt:lpwstr>1033-12.2.0.16731</vt:lpwstr>
  </property>
</Properties>
</file>